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ppt/diagrams/layout7.xml" ContentType="application/vnd.openxmlformats-officedocument.drawingml.diagram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4.xml" ContentType="application/vnd.openxmlformats-officedocument.drawingml.diagramLayout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rawing7.xml" ContentType="application/vnd.ms-office.drawingml.diagramDrawing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rawing5.xml" ContentType="application/vnd.ms-office.drawingml.diagramDrawing+xml"/>
  <Override PartName="/ppt/diagrams/quickStyle6.xml" ContentType="application/vnd.openxmlformats-officedocument.drawingml.diagramStyle+xml"/>
  <Override PartName="/ppt/diagrams/quickStyle7.xml" ContentType="application/vnd.openxmlformats-officedocument.drawingml.diagramStyle+xml"/>
  <Override PartName="/docProps/core.xml" ContentType="application/vnd.openxmlformats-package.core-properties+xml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diagrams/quickStyle5.xml" ContentType="application/vnd.openxmlformats-officedocument.drawingml.diagramStyle+xml"/>
  <Default Extension="png" ContentType="image/png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iagrams/drawing1.xml" ContentType="application/vnd.ms-office.drawingml.diagramDrawing+xml"/>
  <Override PartName="/ppt/diagrams/quickStyle3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6" r:id="rId1"/>
  </p:sldMasterIdLst>
  <p:sldIdLst>
    <p:sldId id="256" r:id="rId2"/>
  </p:sldIdLst>
  <p:sldSz cx="28803600" cy="43205400"/>
  <p:notesSz cx="6858000" cy="9144000"/>
  <p:defaultTextStyle>
    <a:defPPr>
      <a:defRPr lang="en-US"/>
    </a:defPPr>
    <a:lvl1pPr algn="l" defTabSz="2056331" rtl="0" fontAlgn="base">
      <a:spcBef>
        <a:spcPct val="0"/>
      </a:spcBef>
      <a:spcAft>
        <a:spcPct val="0"/>
      </a:spcAft>
      <a:defRPr sz="8100" kern="1200">
        <a:solidFill>
          <a:schemeClr val="tx1"/>
        </a:solidFill>
        <a:latin typeface="Arial" charset="0"/>
        <a:ea typeface="ＭＳ Ｐゴシック" pitchFamily="4" charset="-128"/>
        <a:cs typeface="+mn-cs"/>
      </a:defRPr>
    </a:lvl1pPr>
    <a:lvl2pPr marL="2056331" indent="-1518436" algn="l" defTabSz="2056331" rtl="0" fontAlgn="base">
      <a:spcBef>
        <a:spcPct val="0"/>
      </a:spcBef>
      <a:spcAft>
        <a:spcPct val="0"/>
      </a:spcAft>
      <a:defRPr sz="8100" kern="1200">
        <a:solidFill>
          <a:schemeClr val="tx1"/>
        </a:solidFill>
        <a:latin typeface="Arial" charset="0"/>
        <a:ea typeface="ＭＳ Ｐゴシック" pitchFamily="4" charset="-128"/>
        <a:cs typeface="+mn-cs"/>
      </a:defRPr>
    </a:lvl2pPr>
    <a:lvl3pPr marL="4112662" indent="-3036870" algn="l" defTabSz="2056331" rtl="0" fontAlgn="base">
      <a:spcBef>
        <a:spcPct val="0"/>
      </a:spcBef>
      <a:spcAft>
        <a:spcPct val="0"/>
      </a:spcAft>
      <a:defRPr sz="8100" kern="1200">
        <a:solidFill>
          <a:schemeClr val="tx1"/>
        </a:solidFill>
        <a:latin typeface="Arial" charset="0"/>
        <a:ea typeface="ＭＳ Ｐゴシック" pitchFamily="4" charset="-128"/>
        <a:cs typeface="+mn-cs"/>
      </a:defRPr>
    </a:lvl3pPr>
    <a:lvl4pPr marL="6170860" indent="-4557173" algn="l" defTabSz="2056331" rtl="0" fontAlgn="base">
      <a:spcBef>
        <a:spcPct val="0"/>
      </a:spcBef>
      <a:spcAft>
        <a:spcPct val="0"/>
      </a:spcAft>
      <a:defRPr sz="8100" kern="1200">
        <a:solidFill>
          <a:schemeClr val="tx1"/>
        </a:solidFill>
        <a:latin typeface="Arial" charset="0"/>
        <a:ea typeface="ＭＳ Ｐゴシック" pitchFamily="4" charset="-128"/>
        <a:cs typeface="+mn-cs"/>
      </a:defRPr>
    </a:lvl4pPr>
    <a:lvl5pPr marL="8227192" indent="-6075608" algn="l" defTabSz="2056331" rtl="0" fontAlgn="base">
      <a:spcBef>
        <a:spcPct val="0"/>
      </a:spcBef>
      <a:spcAft>
        <a:spcPct val="0"/>
      </a:spcAft>
      <a:defRPr sz="8100" kern="1200">
        <a:solidFill>
          <a:schemeClr val="tx1"/>
        </a:solidFill>
        <a:latin typeface="Arial" charset="0"/>
        <a:ea typeface="ＭＳ Ｐゴシック" pitchFamily="4" charset="-128"/>
        <a:cs typeface="+mn-cs"/>
      </a:defRPr>
    </a:lvl5pPr>
    <a:lvl6pPr marL="2689479" algn="l" defTabSz="1075792" rtl="0" eaLnBrk="1" latinLnBrk="0" hangingPunct="1">
      <a:defRPr sz="8100" kern="1200">
        <a:solidFill>
          <a:schemeClr val="tx1"/>
        </a:solidFill>
        <a:latin typeface="Arial" charset="0"/>
        <a:ea typeface="ＭＳ Ｐゴシック" pitchFamily="4" charset="-128"/>
        <a:cs typeface="+mn-cs"/>
      </a:defRPr>
    </a:lvl6pPr>
    <a:lvl7pPr marL="3227375" algn="l" defTabSz="1075792" rtl="0" eaLnBrk="1" latinLnBrk="0" hangingPunct="1">
      <a:defRPr sz="8100" kern="1200">
        <a:solidFill>
          <a:schemeClr val="tx1"/>
        </a:solidFill>
        <a:latin typeface="Arial" charset="0"/>
        <a:ea typeface="ＭＳ Ｐゴシック" pitchFamily="4" charset="-128"/>
        <a:cs typeface="+mn-cs"/>
      </a:defRPr>
    </a:lvl7pPr>
    <a:lvl8pPr marL="3765271" algn="l" defTabSz="1075792" rtl="0" eaLnBrk="1" latinLnBrk="0" hangingPunct="1">
      <a:defRPr sz="8100" kern="1200">
        <a:solidFill>
          <a:schemeClr val="tx1"/>
        </a:solidFill>
        <a:latin typeface="Arial" charset="0"/>
        <a:ea typeface="ＭＳ Ｐゴシック" pitchFamily="4" charset="-128"/>
        <a:cs typeface="+mn-cs"/>
      </a:defRPr>
    </a:lvl8pPr>
    <a:lvl9pPr marL="4303166" algn="l" defTabSz="1075792" rtl="0" eaLnBrk="1" latinLnBrk="0" hangingPunct="1">
      <a:defRPr sz="8100" kern="1200">
        <a:solidFill>
          <a:schemeClr val="tx1"/>
        </a:solidFill>
        <a:latin typeface="Arial" charset="0"/>
        <a:ea typeface="ＭＳ Ｐゴシック" pitchFamily="4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FF"/>
    <a:srgbClr val="1A768E"/>
    <a:srgbClr val="380559"/>
    <a:srgbClr val="D1071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068" autoAdjust="0"/>
    <p:restoredTop sz="86447" autoAdjust="0"/>
  </p:normalViewPr>
  <p:slideViewPr>
    <p:cSldViewPr snapToObjects="1">
      <p:cViewPr>
        <p:scale>
          <a:sx n="30" d="100"/>
          <a:sy n="30" d="100"/>
        </p:scale>
        <p:origin x="-930" y="-84"/>
      </p:cViewPr>
      <p:guideLst>
        <p:guide orient="horz" pos="13607"/>
        <p:guide pos="907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1D778AE-AC52-48FB-83B0-E7F0A429D50A}" type="doc">
      <dgm:prSet loTypeId="urn:microsoft.com/office/officeart/2005/8/layout/bProcess4" loCatId="process" qsTypeId="urn:microsoft.com/office/officeart/2005/8/quickstyle/simple3" qsCatId="simple" csTypeId="urn:microsoft.com/office/officeart/2005/8/colors/colorful2" csCatId="colorful" phldr="1"/>
      <dgm:spPr/>
      <dgm:t>
        <a:bodyPr/>
        <a:lstStyle/>
        <a:p>
          <a:endParaRPr lang="sl-SI"/>
        </a:p>
      </dgm:t>
    </dgm:pt>
    <dgm:pt modelId="{5F9AFA13-CE66-423A-8F1E-93330A55B94F}">
      <dgm:prSet custT="1"/>
      <dgm:spPr/>
      <dgm:t>
        <a:bodyPr/>
        <a:lstStyle/>
        <a:p>
          <a:pPr rtl="0"/>
          <a:r>
            <a:rPr lang="az-Cyrl-AZ" sz="5400" b="0" dirty="0" smtClean="0"/>
            <a:t>замедление старения</a:t>
          </a:r>
          <a:endParaRPr lang="en-US" sz="5400" b="0" dirty="0"/>
        </a:p>
      </dgm:t>
    </dgm:pt>
    <dgm:pt modelId="{56E70E23-89FF-40B9-BFB1-46FA16A33264}" type="parTrans" cxnId="{D0BAC007-2044-43EC-852C-A750D1D4753D}">
      <dgm:prSet/>
      <dgm:spPr/>
      <dgm:t>
        <a:bodyPr/>
        <a:lstStyle/>
        <a:p>
          <a:endParaRPr lang="sl-SI"/>
        </a:p>
      </dgm:t>
    </dgm:pt>
    <dgm:pt modelId="{70C58DE3-DACD-4A0F-8FE3-3A89F8E1084F}" type="sibTrans" cxnId="{D0BAC007-2044-43EC-852C-A750D1D4753D}">
      <dgm:prSet/>
      <dgm:spPr/>
      <dgm:t>
        <a:bodyPr/>
        <a:lstStyle/>
        <a:p>
          <a:endParaRPr lang="sl-SI"/>
        </a:p>
      </dgm:t>
    </dgm:pt>
    <dgm:pt modelId="{C4E2A070-6299-4A50-B9C7-6EC1B8AF3965}" type="pres">
      <dgm:prSet presAssocID="{11D778AE-AC52-48FB-83B0-E7F0A429D50A}" presName="Name0" presStyleCnt="0">
        <dgm:presLayoutVars>
          <dgm:dir/>
          <dgm:resizeHandles/>
        </dgm:presLayoutVars>
      </dgm:prSet>
      <dgm:spPr/>
      <dgm:t>
        <a:bodyPr/>
        <a:lstStyle/>
        <a:p>
          <a:endParaRPr lang="sl-SI"/>
        </a:p>
      </dgm:t>
    </dgm:pt>
    <dgm:pt modelId="{A96B0BEE-8BF4-4624-9E27-A5A7DB6E5C60}" type="pres">
      <dgm:prSet presAssocID="{5F9AFA13-CE66-423A-8F1E-93330A55B94F}" presName="compNode" presStyleCnt="0"/>
      <dgm:spPr/>
    </dgm:pt>
    <dgm:pt modelId="{43E13FF4-CCD0-4907-A8F1-E8DE8BBD3D2F}" type="pres">
      <dgm:prSet presAssocID="{5F9AFA13-CE66-423A-8F1E-93330A55B94F}" presName="dummyConnPt" presStyleCnt="0"/>
      <dgm:spPr/>
    </dgm:pt>
    <dgm:pt modelId="{94B7269C-7BEE-417E-85CA-34A9DB95AB4F}" type="pres">
      <dgm:prSet presAssocID="{5F9AFA13-CE66-423A-8F1E-93330A55B94F}" presName="node" presStyleLbl="node1" presStyleIdx="0" presStyleCnt="1">
        <dgm:presLayoutVars>
          <dgm:bulletEnabled val="1"/>
        </dgm:presLayoutVars>
      </dgm:prSet>
      <dgm:spPr/>
      <dgm:t>
        <a:bodyPr/>
        <a:lstStyle/>
        <a:p>
          <a:endParaRPr lang="sl-SI"/>
        </a:p>
      </dgm:t>
    </dgm:pt>
  </dgm:ptLst>
  <dgm:cxnLst>
    <dgm:cxn modelId="{AC335668-2078-484D-AD20-B9920A30EAE6}" type="presOf" srcId="{11D778AE-AC52-48FB-83B0-E7F0A429D50A}" destId="{C4E2A070-6299-4A50-B9C7-6EC1B8AF3965}" srcOrd="0" destOrd="0" presId="urn:microsoft.com/office/officeart/2005/8/layout/bProcess4"/>
    <dgm:cxn modelId="{D0BAC007-2044-43EC-852C-A750D1D4753D}" srcId="{11D778AE-AC52-48FB-83B0-E7F0A429D50A}" destId="{5F9AFA13-CE66-423A-8F1E-93330A55B94F}" srcOrd="0" destOrd="0" parTransId="{56E70E23-89FF-40B9-BFB1-46FA16A33264}" sibTransId="{70C58DE3-DACD-4A0F-8FE3-3A89F8E1084F}"/>
    <dgm:cxn modelId="{A8457ED9-A087-49A6-9DC7-BE2A5F801034}" type="presOf" srcId="{5F9AFA13-CE66-423A-8F1E-93330A55B94F}" destId="{94B7269C-7BEE-417E-85CA-34A9DB95AB4F}" srcOrd="0" destOrd="0" presId="urn:microsoft.com/office/officeart/2005/8/layout/bProcess4"/>
    <dgm:cxn modelId="{7F8F33C6-A6D7-46E9-A557-20CA3E5AB88B}" type="presParOf" srcId="{C4E2A070-6299-4A50-B9C7-6EC1B8AF3965}" destId="{A96B0BEE-8BF4-4624-9E27-A5A7DB6E5C60}" srcOrd="0" destOrd="0" presId="urn:microsoft.com/office/officeart/2005/8/layout/bProcess4"/>
    <dgm:cxn modelId="{3089D744-DC14-43E1-8655-91DD1068061A}" type="presParOf" srcId="{A96B0BEE-8BF4-4624-9E27-A5A7DB6E5C60}" destId="{43E13FF4-CCD0-4907-A8F1-E8DE8BBD3D2F}" srcOrd="0" destOrd="0" presId="urn:microsoft.com/office/officeart/2005/8/layout/bProcess4"/>
    <dgm:cxn modelId="{2C1089DD-77D8-4C65-BBD5-FB30649CC594}" type="presParOf" srcId="{A96B0BEE-8BF4-4624-9E27-A5A7DB6E5C60}" destId="{94B7269C-7BEE-417E-85CA-34A9DB95AB4F}" srcOrd="1" destOrd="0" presId="urn:microsoft.com/office/officeart/2005/8/layout/bProcess4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1D778AE-AC52-48FB-83B0-E7F0A429D50A}" type="doc">
      <dgm:prSet loTypeId="urn:microsoft.com/office/officeart/2005/8/layout/bProcess4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sl-SI"/>
        </a:p>
      </dgm:t>
    </dgm:pt>
    <dgm:pt modelId="{C4E2A070-6299-4A50-B9C7-6EC1B8AF3965}" type="pres">
      <dgm:prSet presAssocID="{11D778AE-AC52-48FB-83B0-E7F0A429D50A}" presName="Name0" presStyleCnt="0">
        <dgm:presLayoutVars>
          <dgm:dir/>
          <dgm:resizeHandles/>
        </dgm:presLayoutVars>
      </dgm:prSet>
      <dgm:spPr/>
      <dgm:t>
        <a:bodyPr/>
        <a:lstStyle/>
        <a:p>
          <a:endParaRPr lang="sl-SI"/>
        </a:p>
      </dgm:t>
    </dgm:pt>
  </dgm:ptLst>
  <dgm:cxnLst>
    <dgm:cxn modelId="{695537BB-5726-439C-80AB-ADA878853788}" type="presOf" srcId="{11D778AE-AC52-48FB-83B0-E7F0A429D50A}" destId="{C4E2A070-6299-4A50-B9C7-6EC1B8AF3965}" srcOrd="0" destOrd="0" presId="urn:microsoft.com/office/officeart/2005/8/layout/bProcess4"/>
  </dgm:cxnLst>
  <dgm:bg/>
  <dgm:whole/>
  <dgm:extLst>
    <a:ext uri="http://schemas.microsoft.com/office/drawing/2008/diagram">
      <dsp:dataModelExt xmlns:dsp="http://schemas.microsoft.com/office/drawing/2008/diagram" xmlns="" relId="rId1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1D778AE-AC52-48FB-83B0-E7F0A429D50A}" type="doc">
      <dgm:prSet loTypeId="urn:microsoft.com/office/officeart/2005/8/layout/bProcess4" loCatId="process" qsTypeId="urn:microsoft.com/office/officeart/2005/8/quickstyle/simple3" qsCatId="simple" csTypeId="urn:microsoft.com/office/officeart/2005/8/colors/colorful2" csCatId="colorful" phldr="1"/>
      <dgm:spPr/>
      <dgm:t>
        <a:bodyPr/>
        <a:lstStyle/>
        <a:p>
          <a:endParaRPr lang="sl-SI"/>
        </a:p>
      </dgm:t>
    </dgm:pt>
    <dgm:pt modelId="{5F9AFA13-CE66-423A-8F1E-93330A55B94F}">
      <dgm:prSet custT="1"/>
      <dgm:spPr/>
      <dgm:t>
        <a:bodyPr/>
        <a:lstStyle/>
        <a:p>
          <a:pPr rtl="0"/>
          <a:r>
            <a:rPr lang="az-Cyrl-AZ" sz="4800" dirty="0" smtClean="0"/>
            <a:t>замедляет дегенеративные ПРОЦЕССЫ </a:t>
          </a:r>
          <a:endParaRPr lang="en-US" sz="4800" b="1" dirty="0"/>
        </a:p>
      </dgm:t>
    </dgm:pt>
    <dgm:pt modelId="{56E70E23-89FF-40B9-BFB1-46FA16A33264}" type="parTrans" cxnId="{D0BAC007-2044-43EC-852C-A750D1D4753D}">
      <dgm:prSet/>
      <dgm:spPr/>
      <dgm:t>
        <a:bodyPr/>
        <a:lstStyle/>
        <a:p>
          <a:endParaRPr lang="sl-SI"/>
        </a:p>
      </dgm:t>
    </dgm:pt>
    <dgm:pt modelId="{70C58DE3-DACD-4A0F-8FE3-3A89F8E1084F}" type="sibTrans" cxnId="{D0BAC007-2044-43EC-852C-A750D1D4753D}">
      <dgm:prSet/>
      <dgm:spPr/>
      <dgm:t>
        <a:bodyPr/>
        <a:lstStyle/>
        <a:p>
          <a:endParaRPr lang="sl-SI"/>
        </a:p>
      </dgm:t>
    </dgm:pt>
    <dgm:pt modelId="{C4E2A070-6299-4A50-B9C7-6EC1B8AF3965}" type="pres">
      <dgm:prSet presAssocID="{11D778AE-AC52-48FB-83B0-E7F0A429D50A}" presName="Name0" presStyleCnt="0">
        <dgm:presLayoutVars>
          <dgm:dir/>
          <dgm:resizeHandles/>
        </dgm:presLayoutVars>
      </dgm:prSet>
      <dgm:spPr/>
      <dgm:t>
        <a:bodyPr/>
        <a:lstStyle/>
        <a:p>
          <a:endParaRPr lang="sl-SI"/>
        </a:p>
      </dgm:t>
    </dgm:pt>
    <dgm:pt modelId="{A96B0BEE-8BF4-4624-9E27-A5A7DB6E5C60}" type="pres">
      <dgm:prSet presAssocID="{5F9AFA13-CE66-423A-8F1E-93330A55B94F}" presName="compNode" presStyleCnt="0"/>
      <dgm:spPr/>
    </dgm:pt>
    <dgm:pt modelId="{43E13FF4-CCD0-4907-A8F1-E8DE8BBD3D2F}" type="pres">
      <dgm:prSet presAssocID="{5F9AFA13-CE66-423A-8F1E-93330A55B94F}" presName="dummyConnPt" presStyleCnt="0"/>
      <dgm:spPr/>
    </dgm:pt>
    <dgm:pt modelId="{94B7269C-7BEE-417E-85CA-34A9DB95AB4F}" type="pres">
      <dgm:prSet presAssocID="{5F9AFA13-CE66-423A-8F1E-93330A55B94F}" presName="node" presStyleLbl="node1" presStyleIdx="0" presStyleCnt="1">
        <dgm:presLayoutVars>
          <dgm:bulletEnabled val="1"/>
        </dgm:presLayoutVars>
      </dgm:prSet>
      <dgm:spPr/>
      <dgm:t>
        <a:bodyPr/>
        <a:lstStyle/>
        <a:p>
          <a:endParaRPr lang="sl-SI"/>
        </a:p>
      </dgm:t>
    </dgm:pt>
  </dgm:ptLst>
  <dgm:cxnLst>
    <dgm:cxn modelId="{C58C3D95-FFD8-45E2-9B88-52DFAFFA32DC}" type="presOf" srcId="{5F9AFA13-CE66-423A-8F1E-93330A55B94F}" destId="{94B7269C-7BEE-417E-85CA-34A9DB95AB4F}" srcOrd="0" destOrd="0" presId="urn:microsoft.com/office/officeart/2005/8/layout/bProcess4"/>
    <dgm:cxn modelId="{D0BAC007-2044-43EC-852C-A750D1D4753D}" srcId="{11D778AE-AC52-48FB-83B0-E7F0A429D50A}" destId="{5F9AFA13-CE66-423A-8F1E-93330A55B94F}" srcOrd="0" destOrd="0" parTransId="{56E70E23-89FF-40B9-BFB1-46FA16A33264}" sibTransId="{70C58DE3-DACD-4A0F-8FE3-3A89F8E1084F}"/>
    <dgm:cxn modelId="{01DDDBB9-6850-4C50-908F-31EF7E5EADB1}" type="presOf" srcId="{11D778AE-AC52-48FB-83B0-E7F0A429D50A}" destId="{C4E2A070-6299-4A50-B9C7-6EC1B8AF3965}" srcOrd="0" destOrd="0" presId="urn:microsoft.com/office/officeart/2005/8/layout/bProcess4"/>
    <dgm:cxn modelId="{58DEF415-12A8-421F-A169-5856ABAB1E98}" type="presParOf" srcId="{C4E2A070-6299-4A50-B9C7-6EC1B8AF3965}" destId="{A96B0BEE-8BF4-4624-9E27-A5A7DB6E5C60}" srcOrd="0" destOrd="0" presId="urn:microsoft.com/office/officeart/2005/8/layout/bProcess4"/>
    <dgm:cxn modelId="{D0C30523-A222-4EC1-9C98-722DBA362F74}" type="presParOf" srcId="{A96B0BEE-8BF4-4624-9E27-A5A7DB6E5C60}" destId="{43E13FF4-CCD0-4907-A8F1-E8DE8BBD3D2F}" srcOrd="0" destOrd="0" presId="urn:microsoft.com/office/officeart/2005/8/layout/bProcess4"/>
    <dgm:cxn modelId="{FCF7CDF2-5FD1-4F18-95F3-C593816541AA}" type="presParOf" srcId="{A96B0BEE-8BF4-4624-9E27-A5A7DB6E5C60}" destId="{94B7269C-7BEE-417E-85CA-34A9DB95AB4F}" srcOrd="1" destOrd="0" presId="urn:microsoft.com/office/officeart/2005/8/layout/bProcess4"/>
  </dgm:cxnLst>
  <dgm:bg/>
  <dgm:whole/>
  <dgm:extLst>
    <a:ext uri="http://schemas.microsoft.com/office/drawing/2008/diagram">
      <dsp:dataModelExt xmlns:dsp="http://schemas.microsoft.com/office/drawing/2008/diagram" xmlns="" relId="rId21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1D778AE-AC52-48FB-83B0-E7F0A429D50A}" type="doc">
      <dgm:prSet loTypeId="urn:microsoft.com/office/officeart/2005/8/layout/bProcess4" loCatId="process" qsTypeId="urn:microsoft.com/office/officeart/2005/8/quickstyle/simple3" qsCatId="simple" csTypeId="urn:microsoft.com/office/officeart/2005/8/colors/colorful2" csCatId="colorful" phldr="1"/>
      <dgm:spPr/>
      <dgm:t>
        <a:bodyPr/>
        <a:lstStyle/>
        <a:p>
          <a:endParaRPr lang="sl-SI"/>
        </a:p>
      </dgm:t>
    </dgm:pt>
    <dgm:pt modelId="{5F9AFA13-CE66-423A-8F1E-93330A55B94F}">
      <dgm:prSet custT="1"/>
      <dgm:spPr/>
      <dgm:t>
        <a:bodyPr/>
        <a:lstStyle/>
        <a:p>
          <a:pPr rtl="0"/>
          <a:r>
            <a:rPr lang="az-Cyrl-AZ" sz="5400" dirty="0" smtClean="0"/>
            <a:t>д</a:t>
          </a:r>
          <a:r>
            <a:rPr lang="sl-SI" sz="5400" dirty="0" smtClean="0"/>
            <a:t>o</a:t>
          </a:r>
          <a:r>
            <a:rPr lang="az-Cyrl-AZ" sz="5400" dirty="0" smtClean="0"/>
            <a:t>лгая жизнь </a:t>
          </a:r>
          <a:endParaRPr lang="en-US" sz="5400" b="1" dirty="0"/>
        </a:p>
      </dgm:t>
    </dgm:pt>
    <dgm:pt modelId="{56E70E23-89FF-40B9-BFB1-46FA16A33264}" type="parTrans" cxnId="{D0BAC007-2044-43EC-852C-A750D1D4753D}">
      <dgm:prSet/>
      <dgm:spPr/>
      <dgm:t>
        <a:bodyPr/>
        <a:lstStyle/>
        <a:p>
          <a:endParaRPr lang="sl-SI"/>
        </a:p>
      </dgm:t>
    </dgm:pt>
    <dgm:pt modelId="{70C58DE3-DACD-4A0F-8FE3-3A89F8E1084F}" type="sibTrans" cxnId="{D0BAC007-2044-43EC-852C-A750D1D4753D}">
      <dgm:prSet/>
      <dgm:spPr/>
      <dgm:t>
        <a:bodyPr/>
        <a:lstStyle/>
        <a:p>
          <a:endParaRPr lang="sl-SI"/>
        </a:p>
      </dgm:t>
    </dgm:pt>
    <dgm:pt modelId="{C4E2A070-6299-4A50-B9C7-6EC1B8AF3965}" type="pres">
      <dgm:prSet presAssocID="{11D778AE-AC52-48FB-83B0-E7F0A429D50A}" presName="Name0" presStyleCnt="0">
        <dgm:presLayoutVars>
          <dgm:dir/>
          <dgm:resizeHandles/>
        </dgm:presLayoutVars>
      </dgm:prSet>
      <dgm:spPr/>
      <dgm:t>
        <a:bodyPr/>
        <a:lstStyle/>
        <a:p>
          <a:endParaRPr lang="sl-SI"/>
        </a:p>
      </dgm:t>
    </dgm:pt>
    <dgm:pt modelId="{A96B0BEE-8BF4-4624-9E27-A5A7DB6E5C60}" type="pres">
      <dgm:prSet presAssocID="{5F9AFA13-CE66-423A-8F1E-93330A55B94F}" presName="compNode" presStyleCnt="0"/>
      <dgm:spPr/>
    </dgm:pt>
    <dgm:pt modelId="{43E13FF4-CCD0-4907-A8F1-E8DE8BBD3D2F}" type="pres">
      <dgm:prSet presAssocID="{5F9AFA13-CE66-423A-8F1E-93330A55B94F}" presName="dummyConnPt" presStyleCnt="0"/>
      <dgm:spPr/>
    </dgm:pt>
    <dgm:pt modelId="{94B7269C-7BEE-417E-85CA-34A9DB95AB4F}" type="pres">
      <dgm:prSet presAssocID="{5F9AFA13-CE66-423A-8F1E-93330A55B94F}" presName="node" presStyleLbl="node1" presStyleIdx="0" presStyleCnt="1">
        <dgm:presLayoutVars>
          <dgm:bulletEnabled val="1"/>
        </dgm:presLayoutVars>
      </dgm:prSet>
      <dgm:spPr/>
      <dgm:t>
        <a:bodyPr/>
        <a:lstStyle/>
        <a:p>
          <a:endParaRPr lang="sl-SI"/>
        </a:p>
      </dgm:t>
    </dgm:pt>
  </dgm:ptLst>
  <dgm:cxnLst>
    <dgm:cxn modelId="{98B65BAD-D350-4846-9CDB-818BD7D8D966}" type="presOf" srcId="{11D778AE-AC52-48FB-83B0-E7F0A429D50A}" destId="{C4E2A070-6299-4A50-B9C7-6EC1B8AF3965}" srcOrd="0" destOrd="0" presId="urn:microsoft.com/office/officeart/2005/8/layout/bProcess4"/>
    <dgm:cxn modelId="{D0BAC007-2044-43EC-852C-A750D1D4753D}" srcId="{11D778AE-AC52-48FB-83B0-E7F0A429D50A}" destId="{5F9AFA13-CE66-423A-8F1E-93330A55B94F}" srcOrd="0" destOrd="0" parTransId="{56E70E23-89FF-40B9-BFB1-46FA16A33264}" sibTransId="{70C58DE3-DACD-4A0F-8FE3-3A89F8E1084F}"/>
    <dgm:cxn modelId="{622F38CD-7F65-468F-B460-C8BFB75D4D33}" type="presOf" srcId="{5F9AFA13-CE66-423A-8F1E-93330A55B94F}" destId="{94B7269C-7BEE-417E-85CA-34A9DB95AB4F}" srcOrd="0" destOrd="0" presId="urn:microsoft.com/office/officeart/2005/8/layout/bProcess4"/>
    <dgm:cxn modelId="{6BFF0B7F-DB27-4D9A-B8DB-786CB82D8D58}" type="presParOf" srcId="{C4E2A070-6299-4A50-B9C7-6EC1B8AF3965}" destId="{A96B0BEE-8BF4-4624-9E27-A5A7DB6E5C60}" srcOrd="0" destOrd="0" presId="urn:microsoft.com/office/officeart/2005/8/layout/bProcess4"/>
    <dgm:cxn modelId="{55079475-D832-4EC6-B59D-A14B1D82C54A}" type="presParOf" srcId="{A96B0BEE-8BF4-4624-9E27-A5A7DB6E5C60}" destId="{43E13FF4-CCD0-4907-A8F1-E8DE8BBD3D2F}" srcOrd="0" destOrd="0" presId="urn:microsoft.com/office/officeart/2005/8/layout/bProcess4"/>
    <dgm:cxn modelId="{6FC65B01-C59E-4F91-BF2D-3FCE84CDF092}" type="presParOf" srcId="{A96B0BEE-8BF4-4624-9E27-A5A7DB6E5C60}" destId="{94B7269C-7BEE-417E-85CA-34A9DB95AB4F}" srcOrd="1" destOrd="0" presId="urn:microsoft.com/office/officeart/2005/8/layout/bProcess4"/>
  </dgm:cxnLst>
  <dgm:bg/>
  <dgm:whole/>
  <dgm:extLst>
    <a:ext uri="http://schemas.microsoft.com/office/drawing/2008/diagram">
      <dsp:dataModelExt xmlns:dsp="http://schemas.microsoft.com/office/drawing/2008/diagram" xmlns="" relId="rId2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1D778AE-AC52-48FB-83B0-E7F0A429D50A}" type="doc">
      <dgm:prSet loTypeId="urn:microsoft.com/office/officeart/2005/8/layout/bProcess4" loCatId="process" qsTypeId="urn:microsoft.com/office/officeart/2005/8/quickstyle/simple3" qsCatId="simple" csTypeId="urn:microsoft.com/office/officeart/2005/8/colors/colorful2" csCatId="colorful" phldr="1"/>
      <dgm:spPr/>
      <dgm:t>
        <a:bodyPr/>
        <a:lstStyle/>
        <a:p>
          <a:endParaRPr lang="sl-SI"/>
        </a:p>
      </dgm:t>
    </dgm:pt>
    <dgm:pt modelId="{5F9AFA13-CE66-423A-8F1E-93330A55B94F}">
      <dgm:prSet/>
      <dgm:spPr/>
      <dgm:t>
        <a:bodyPr/>
        <a:lstStyle/>
        <a:p>
          <a:pPr rtl="0"/>
          <a:r>
            <a:rPr lang="az-Cyrl-AZ" b="0" dirty="0" smtClean="0"/>
            <a:t>более равномерная вариабельность дыхания</a:t>
          </a:r>
          <a:endParaRPr lang="en-US" b="0" dirty="0"/>
        </a:p>
      </dgm:t>
    </dgm:pt>
    <dgm:pt modelId="{56E70E23-89FF-40B9-BFB1-46FA16A33264}" type="parTrans" cxnId="{D0BAC007-2044-43EC-852C-A750D1D4753D}">
      <dgm:prSet/>
      <dgm:spPr/>
      <dgm:t>
        <a:bodyPr/>
        <a:lstStyle/>
        <a:p>
          <a:endParaRPr lang="sl-SI"/>
        </a:p>
      </dgm:t>
    </dgm:pt>
    <dgm:pt modelId="{70C58DE3-DACD-4A0F-8FE3-3A89F8E1084F}" type="sibTrans" cxnId="{D0BAC007-2044-43EC-852C-A750D1D4753D}">
      <dgm:prSet/>
      <dgm:spPr/>
      <dgm:t>
        <a:bodyPr/>
        <a:lstStyle/>
        <a:p>
          <a:endParaRPr lang="sl-SI"/>
        </a:p>
      </dgm:t>
    </dgm:pt>
    <dgm:pt modelId="{C4E2A070-6299-4A50-B9C7-6EC1B8AF3965}" type="pres">
      <dgm:prSet presAssocID="{11D778AE-AC52-48FB-83B0-E7F0A429D50A}" presName="Name0" presStyleCnt="0">
        <dgm:presLayoutVars>
          <dgm:dir/>
          <dgm:resizeHandles/>
        </dgm:presLayoutVars>
      </dgm:prSet>
      <dgm:spPr/>
      <dgm:t>
        <a:bodyPr/>
        <a:lstStyle/>
        <a:p>
          <a:endParaRPr lang="sl-SI"/>
        </a:p>
      </dgm:t>
    </dgm:pt>
    <dgm:pt modelId="{A96B0BEE-8BF4-4624-9E27-A5A7DB6E5C60}" type="pres">
      <dgm:prSet presAssocID="{5F9AFA13-CE66-423A-8F1E-93330A55B94F}" presName="compNode" presStyleCnt="0"/>
      <dgm:spPr/>
    </dgm:pt>
    <dgm:pt modelId="{43E13FF4-CCD0-4907-A8F1-E8DE8BBD3D2F}" type="pres">
      <dgm:prSet presAssocID="{5F9AFA13-CE66-423A-8F1E-93330A55B94F}" presName="dummyConnPt" presStyleCnt="0"/>
      <dgm:spPr/>
    </dgm:pt>
    <dgm:pt modelId="{94B7269C-7BEE-417E-85CA-34A9DB95AB4F}" type="pres">
      <dgm:prSet presAssocID="{5F9AFA13-CE66-423A-8F1E-93330A55B94F}" presName="node" presStyleLbl="node1" presStyleIdx="0" presStyleCnt="1">
        <dgm:presLayoutVars>
          <dgm:bulletEnabled val="1"/>
        </dgm:presLayoutVars>
      </dgm:prSet>
      <dgm:spPr/>
      <dgm:t>
        <a:bodyPr/>
        <a:lstStyle/>
        <a:p>
          <a:endParaRPr lang="sl-SI"/>
        </a:p>
      </dgm:t>
    </dgm:pt>
  </dgm:ptLst>
  <dgm:cxnLst>
    <dgm:cxn modelId="{72D01F19-AC94-4B6D-A20A-D6962A941552}" type="presOf" srcId="{11D778AE-AC52-48FB-83B0-E7F0A429D50A}" destId="{C4E2A070-6299-4A50-B9C7-6EC1B8AF3965}" srcOrd="0" destOrd="0" presId="urn:microsoft.com/office/officeart/2005/8/layout/bProcess4"/>
    <dgm:cxn modelId="{D0BAC007-2044-43EC-852C-A750D1D4753D}" srcId="{11D778AE-AC52-48FB-83B0-E7F0A429D50A}" destId="{5F9AFA13-CE66-423A-8F1E-93330A55B94F}" srcOrd="0" destOrd="0" parTransId="{56E70E23-89FF-40B9-BFB1-46FA16A33264}" sibTransId="{70C58DE3-DACD-4A0F-8FE3-3A89F8E1084F}"/>
    <dgm:cxn modelId="{92575B69-F328-4A68-AFBB-7EAAA10EFE0F}" type="presOf" srcId="{5F9AFA13-CE66-423A-8F1E-93330A55B94F}" destId="{94B7269C-7BEE-417E-85CA-34A9DB95AB4F}" srcOrd="0" destOrd="0" presId="urn:microsoft.com/office/officeart/2005/8/layout/bProcess4"/>
    <dgm:cxn modelId="{8E1924FA-0A89-4202-BAEE-89CAD54A36CF}" type="presParOf" srcId="{C4E2A070-6299-4A50-B9C7-6EC1B8AF3965}" destId="{A96B0BEE-8BF4-4624-9E27-A5A7DB6E5C60}" srcOrd="0" destOrd="0" presId="urn:microsoft.com/office/officeart/2005/8/layout/bProcess4"/>
    <dgm:cxn modelId="{3D937F7A-4EE7-4131-8C51-C842D233E89B}" type="presParOf" srcId="{A96B0BEE-8BF4-4624-9E27-A5A7DB6E5C60}" destId="{43E13FF4-CCD0-4907-A8F1-E8DE8BBD3D2F}" srcOrd="0" destOrd="0" presId="urn:microsoft.com/office/officeart/2005/8/layout/bProcess4"/>
    <dgm:cxn modelId="{8CAC8724-A088-4611-929C-C641A6E874CC}" type="presParOf" srcId="{A96B0BEE-8BF4-4624-9E27-A5A7DB6E5C60}" destId="{94B7269C-7BEE-417E-85CA-34A9DB95AB4F}" srcOrd="1" destOrd="0" presId="urn:microsoft.com/office/officeart/2005/8/layout/bProcess4"/>
  </dgm:cxnLst>
  <dgm:bg/>
  <dgm:whole/>
  <dgm:extLst>
    <a:ext uri="http://schemas.microsoft.com/office/drawing/2008/diagram">
      <dsp:dataModelExt xmlns:dsp="http://schemas.microsoft.com/office/drawing/2008/diagram" xmlns="" relId="rId31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1D778AE-AC52-48FB-83B0-E7F0A429D50A}" type="doc">
      <dgm:prSet loTypeId="urn:microsoft.com/office/officeart/2005/8/layout/bProcess4" loCatId="process" qsTypeId="urn:microsoft.com/office/officeart/2005/8/quickstyle/simple3" qsCatId="simple" csTypeId="urn:microsoft.com/office/officeart/2005/8/colors/colorful2" csCatId="colorful" phldr="1"/>
      <dgm:spPr/>
      <dgm:t>
        <a:bodyPr/>
        <a:lstStyle/>
        <a:p>
          <a:endParaRPr lang="sl-SI"/>
        </a:p>
      </dgm:t>
    </dgm:pt>
    <dgm:pt modelId="{5F9AFA13-CE66-423A-8F1E-93330A55B94F}">
      <dgm:prSet/>
      <dgm:spPr/>
      <dgm:t>
        <a:bodyPr/>
        <a:lstStyle/>
        <a:p>
          <a:pPr rtl="0"/>
          <a:r>
            <a:rPr lang="az-Cyrl-AZ" b="0" dirty="0" smtClean="0"/>
            <a:t>лучшая функция мозга</a:t>
          </a:r>
          <a:endParaRPr lang="en-US" b="0" dirty="0"/>
        </a:p>
      </dgm:t>
    </dgm:pt>
    <dgm:pt modelId="{56E70E23-89FF-40B9-BFB1-46FA16A33264}" type="parTrans" cxnId="{D0BAC007-2044-43EC-852C-A750D1D4753D}">
      <dgm:prSet/>
      <dgm:spPr/>
      <dgm:t>
        <a:bodyPr/>
        <a:lstStyle/>
        <a:p>
          <a:endParaRPr lang="sl-SI"/>
        </a:p>
      </dgm:t>
    </dgm:pt>
    <dgm:pt modelId="{70C58DE3-DACD-4A0F-8FE3-3A89F8E1084F}" type="sibTrans" cxnId="{D0BAC007-2044-43EC-852C-A750D1D4753D}">
      <dgm:prSet/>
      <dgm:spPr/>
      <dgm:t>
        <a:bodyPr/>
        <a:lstStyle/>
        <a:p>
          <a:endParaRPr lang="sl-SI"/>
        </a:p>
      </dgm:t>
    </dgm:pt>
    <dgm:pt modelId="{C4E2A070-6299-4A50-B9C7-6EC1B8AF3965}" type="pres">
      <dgm:prSet presAssocID="{11D778AE-AC52-48FB-83B0-E7F0A429D50A}" presName="Name0" presStyleCnt="0">
        <dgm:presLayoutVars>
          <dgm:dir/>
          <dgm:resizeHandles/>
        </dgm:presLayoutVars>
      </dgm:prSet>
      <dgm:spPr/>
      <dgm:t>
        <a:bodyPr/>
        <a:lstStyle/>
        <a:p>
          <a:endParaRPr lang="sl-SI"/>
        </a:p>
      </dgm:t>
    </dgm:pt>
    <dgm:pt modelId="{A96B0BEE-8BF4-4624-9E27-A5A7DB6E5C60}" type="pres">
      <dgm:prSet presAssocID="{5F9AFA13-CE66-423A-8F1E-93330A55B94F}" presName="compNode" presStyleCnt="0"/>
      <dgm:spPr/>
    </dgm:pt>
    <dgm:pt modelId="{43E13FF4-CCD0-4907-A8F1-E8DE8BBD3D2F}" type="pres">
      <dgm:prSet presAssocID="{5F9AFA13-CE66-423A-8F1E-93330A55B94F}" presName="dummyConnPt" presStyleCnt="0"/>
      <dgm:spPr/>
    </dgm:pt>
    <dgm:pt modelId="{94B7269C-7BEE-417E-85CA-34A9DB95AB4F}" type="pres">
      <dgm:prSet presAssocID="{5F9AFA13-CE66-423A-8F1E-93330A55B94F}" presName="node" presStyleLbl="node1" presStyleIdx="0" presStyleCnt="1">
        <dgm:presLayoutVars>
          <dgm:bulletEnabled val="1"/>
        </dgm:presLayoutVars>
      </dgm:prSet>
      <dgm:spPr/>
      <dgm:t>
        <a:bodyPr/>
        <a:lstStyle/>
        <a:p>
          <a:endParaRPr lang="sl-SI"/>
        </a:p>
      </dgm:t>
    </dgm:pt>
  </dgm:ptLst>
  <dgm:cxnLst>
    <dgm:cxn modelId="{D0BAC007-2044-43EC-852C-A750D1D4753D}" srcId="{11D778AE-AC52-48FB-83B0-E7F0A429D50A}" destId="{5F9AFA13-CE66-423A-8F1E-93330A55B94F}" srcOrd="0" destOrd="0" parTransId="{56E70E23-89FF-40B9-BFB1-46FA16A33264}" sibTransId="{70C58DE3-DACD-4A0F-8FE3-3A89F8E1084F}"/>
    <dgm:cxn modelId="{FBA19E8F-0F60-4145-A5E9-1BC57BA78ED5}" type="presOf" srcId="{5F9AFA13-CE66-423A-8F1E-93330A55B94F}" destId="{94B7269C-7BEE-417E-85CA-34A9DB95AB4F}" srcOrd="0" destOrd="0" presId="urn:microsoft.com/office/officeart/2005/8/layout/bProcess4"/>
    <dgm:cxn modelId="{6FAA10E0-5817-445E-A114-A97BE00564E4}" type="presOf" srcId="{11D778AE-AC52-48FB-83B0-E7F0A429D50A}" destId="{C4E2A070-6299-4A50-B9C7-6EC1B8AF3965}" srcOrd="0" destOrd="0" presId="urn:microsoft.com/office/officeart/2005/8/layout/bProcess4"/>
    <dgm:cxn modelId="{903E938F-4D45-4504-9467-6FD8208EBD5C}" type="presParOf" srcId="{C4E2A070-6299-4A50-B9C7-6EC1B8AF3965}" destId="{A96B0BEE-8BF4-4624-9E27-A5A7DB6E5C60}" srcOrd="0" destOrd="0" presId="urn:microsoft.com/office/officeart/2005/8/layout/bProcess4"/>
    <dgm:cxn modelId="{47F7E8D1-9B81-46FF-947E-8B98DB04ECC7}" type="presParOf" srcId="{A96B0BEE-8BF4-4624-9E27-A5A7DB6E5C60}" destId="{43E13FF4-CCD0-4907-A8F1-E8DE8BBD3D2F}" srcOrd="0" destOrd="0" presId="urn:microsoft.com/office/officeart/2005/8/layout/bProcess4"/>
    <dgm:cxn modelId="{A9C710C5-C9D0-40E1-A4A4-A4B24B458C4C}" type="presParOf" srcId="{A96B0BEE-8BF4-4624-9E27-A5A7DB6E5C60}" destId="{94B7269C-7BEE-417E-85CA-34A9DB95AB4F}" srcOrd="1" destOrd="0" presId="urn:microsoft.com/office/officeart/2005/8/layout/bProcess4"/>
  </dgm:cxnLst>
  <dgm:bg/>
  <dgm:whole/>
  <dgm:extLst>
    <a:ext uri="http://schemas.microsoft.com/office/drawing/2008/diagram">
      <dsp:dataModelExt xmlns:dsp="http://schemas.microsoft.com/office/drawing/2008/diagram" xmlns="" relId="rId3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1D778AE-AC52-48FB-83B0-E7F0A429D50A}" type="doc">
      <dgm:prSet loTypeId="urn:microsoft.com/office/officeart/2005/8/layout/bProcess4" loCatId="process" qsTypeId="urn:microsoft.com/office/officeart/2005/8/quickstyle/simple3" qsCatId="simple" csTypeId="urn:microsoft.com/office/officeart/2005/8/colors/colorful2" csCatId="colorful" phldr="1"/>
      <dgm:spPr/>
      <dgm:t>
        <a:bodyPr/>
        <a:lstStyle/>
        <a:p>
          <a:endParaRPr lang="sl-SI"/>
        </a:p>
      </dgm:t>
    </dgm:pt>
    <dgm:pt modelId="{5F9AFA13-CE66-423A-8F1E-93330A55B94F}">
      <dgm:prSet/>
      <dgm:spPr/>
      <dgm:t>
        <a:bodyPr/>
        <a:lstStyle/>
        <a:p>
          <a:pPr rtl="0"/>
          <a:r>
            <a:rPr lang="az-Cyrl-AZ" b="0" dirty="0" smtClean="0"/>
            <a:t>снижение сердечного ритма</a:t>
          </a:r>
          <a:endParaRPr lang="en-US" b="0" dirty="0"/>
        </a:p>
      </dgm:t>
    </dgm:pt>
    <dgm:pt modelId="{56E70E23-89FF-40B9-BFB1-46FA16A33264}" type="parTrans" cxnId="{D0BAC007-2044-43EC-852C-A750D1D4753D}">
      <dgm:prSet/>
      <dgm:spPr/>
      <dgm:t>
        <a:bodyPr/>
        <a:lstStyle/>
        <a:p>
          <a:endParaRPr lang="sl-SI"/>
        </a:p>
      </dgm:t>
    </dgm:pt>
    <dgm:pt modelId="{70C58DE3-DACD-4A0F-8FE3-3A89F8E1084F}" type="sibTrans" cxnId="{D0BAC007-2044-43EC-852C-A750D1D4753D}">
      <dgm:prSet/>
      <dgm:spPr/>
      <dgm:t>
        <a:bodyPr/>
        <a:lstStyle/>
        <a:p>
          <a:endParaRPr lang="sl-SI"/>
        </a:p>
      </dgm:t>
    </dgm:pt>
    <dgm:pt modelId="{C4E2A070-6299-4A50-B9C7-6EC1B8AF3965}" type="pres">
      <dgm:prSet presAssocID="{11D778AE-AC52-48FB-83B0-E7F0A429D50A}" presName="Name0" presStyleCnt="0">
        <dgm:presLayoutVars>
          <dgm:dir/>
          <dgm:resizeHandles/>
        </dgm:presLayoutVars>
      </dgm:prSet>
      <dgm:spPr/>
      <dgm:t>
        <a:bodyPr/>
        <a:lstStyle/>
        <a:p>
          <a:endParaRPr lang="sl-SI"/>
        </a:p>
      </dgm:t>
    </dgm:pt>
    <dgm:pt modelId="{A96B0BEE-8BF4-4624-9E27-A5A7DB6E5C60}" type="pres">
      <dgm:prSet presAssocID="{5F9AFA13-CE66-423A-8F1E-93330A55B94F}" presName="compNode" presStyleCnt="0"/>
      <dgm:spPr/>
    </dgm:pt>
    <dgm:pt modelId="{43E13FF4-CCD0-4907-A8F1-E8DE8BBD3D2F}" type="pres">
      <dgm:prSet presAssocID="{5F9AFA13-CE66-423A-8F1E-93330A55B94F}" presName="dummyConnPt" presStyleCnt="0"/>
      <dgm:spPr/>
    </dgm:pt>
    <dgm:pt modelId="{94B7269C-7BEE-417E-85CA-34A9DB95AB4F}" type="pres">
      <dgm:prSet presAssocID="{5F9AFA13-CE66-423A-8F1E-93330A55B94F}" presName="node" presStyleLbl="node1" presStyleIdx="0" presStyleCnt="1">
        <dgm:presLayoutVars>
          <dgm:bulletEnabled val="1"/>
        </dgm:presLayoutVars>
      </dgm:prSet>
      <dgm:spPr/>
      <dgm:t>
        <a:bodyPr/>
        <a:lstStyle/>
        <a:p>
          <a:endParaRPr lang="sl-SI"/>
        </a:p>
      </dgm:t>
    </dgm:pt>
  </dgm:ptLst>
  <dgm:cxnLst>
    <dgm:cxn modelId="{D0BAC007-2044-43EC-852C-A750D1D4753D}" srcId="{11D778AE-AC52-48FB-83B0-E7F0A429D50A}" destId="{5F9AFA13-CE66-423A-8F1E-93330A55B94F}" srcOrd="0" destOrd="0" parTransId="{56E70E23-89FF-40B9-BFB1-46FA16A33264}" sibTransId="{70C58DE3-DACD-4A0F-8FE3-3A89F8E1084F}"/>
    <dgm:cxn modelId="{88792588-D5DD-4A76-B278-029E8C41428E}" type="presOf" srcId="{5F9AFA13-CE66-423A-8F1E-93330A55B94F}" destId="{94B7269C-7BEE-417E-85CA-34A9DB95AB4F}" srcOrd="0" destOrd="0" presId="urn:microsoft.com/office/officeart/2005/8/layout/bProcess4"/>
    <dgm:cxn modelId="{D0203EB3-54C5-45F7-BC31-6E88A321C134}" type="presOf" srcId="{11D778AE-AC52-48FB-83B0-E7F0A429D50A}" destId="{C4E2A070-6299-4A50-B9C7-6EC1B8AF3965}" srcOrd="0" destOrd="0" presId="urn:microsoft.com/office/officeart/2005/8/layout/bProcess4"/>
    <dgm:cxn modelId="{5B51BF0B-2258-4E7D-AE22-7F9EE2E67F81}" type="presParOf" srcId="{C4E2A070-6299-4A50-B9C7-6EC1B8AF3965}" destId="{A96B0BEE-8BF4-4624-9E27-A5A7DB6E5C60}" srcOrd="0" destOrd="0" presId="urn:microsoft.com/office/officeart/2005/8/layout/bProcess4"/>
    <dgm:cxn modelId="{7D681CAB-FAE2-4A27-8641-58C16A1F2385}" type="presParOf" srcId="{A96B0BEE-8BF4-4624-9E27-A5A7DB6E5C60}" destId="{43E13FF4-CCD0-4907-A8F1-E8DE8BBD3D2F}" srcOrd="0" destOrd="0" presId="urn:microsoft.com/office/officeart/2005/8/layout/bProcess4"/>
    <dgm:cxn modelId="{88C7E22F-110C-420A-B8B7-C4F90989A978}" type="presParOf" srcId="{A96B0BEE-8BF4-4624-9E27-A5A7DB6E5C60}" destId="{94B7269C-7BEE-417E-85CA-34A9DB95AB4F}" srcOrd="1" destOrd="0" presId="urn:microsoft.com/office/officeart/2005/8/layout/bProcess4"/>
  </dgm:cxnLst>
  <dgm:bg/>
  <dgm:whole/>
  <dgm:extLst>
    <a:ext uri="http://schemas.microsoft.com/office/drawing/2008/diagram">
      <dsp:dataModelExt xmlns:dsp="http://schemas.microsoft.com/office/drawing/2008/diagram" xmlns="" relId="rId4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4B7269C-7BEE-417E-85CA-34A9DB95AB4F}">
      <dsp:nvSpPr>
        <dsp:cNvPr id="0" name=""/>
        <dsp:cNvSpPr/>
      </dsp:nvSpPr>
      <dsp:spPr>
        <a:xfrm>
          <a:off x="2039271" y="1563"/>
          <a:ext cx="5306689" cy="318401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70000"/>
                <a:satMod val="130000"/>
              </a:schemeClr>
            </a:gs>
            <a:gs pos="43000">
              <a:schemeClr val="accent2">
                <a:hueOff val="0"/>
                <a:satOff val="0"/>
                <a:lumOff val="0"/>
                <a:alphaOff val="0"/>
                <a:tint val="44000"/>
                <a:satMod val="165000"/>
              </a:schemeClr>
            </a:gs>
            <a:gs pos="93000">
              <a:schemeClr val="accent2">
                <a:hueOff val="0"/>
                <a:satOff val="0"/>
                <a:lumOff val="0"/>
                <a:alphaOff val="0"/>
                <a:tint val="15000"/>
                <a:satMod val="165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2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05740" tIns="205740" rIns="205740" bIns="205740" numCol="1" spcCol="1270" anchor="ctr" anchorCtr="0">
          <a:noAutofit/>
        </a:bodyPr>
        <a:lstStyle/>
        <a:p>
          <a:pPr lvl="0" algn="ctr" defTabSz="2400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z-Cyrl-AZ" sz="5400" b="0" kern="1200" dirty="0" smtClean="0"/>
            <a:t>замедление старения</a:t>
          </a:r>
          <a:endParaRPr lang="en-US" sz="5400" b="0" kern="1200" dirty="0"/>
        </a:p>
      </dsp:txBody>
      <dsp:txXfrm>
        <a:off x="2039271" y="1563"/>
        <a:ext cx="5306689" cy="3184013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4B7269C-7BEE-417E-85CA-34A9DB95AB4F}">
      <dsp:nvSpPr>
        <dsp:cNvPr id="0" name=""/>
        <dsp:cNvSpPr/>
      </dsp:nvSpPr>
      <dsp:spPr>
        <a:xfrm>
          <a:off x="2039271" y="1563"/>
          <a:ext cx="5306689" cy="318401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70000"/>
                <a:satMod val="130000"/>
              </a:schemeClr>
            </a:gs>
            <a:gs pos="43000">
              <a:schemeClr val="accent2">
                <a:hueOff val="0"/>
                <a:satOff val="0"/>
                <a:lumOff val="0"/>
                <a:alphaOff val="0"/>
                <a:tint val="44000"/>
                <a:satMod val="165000"/>
              </a:schemeClr>
            </a:gs>
            <a:gs pos="93000">
              <a:schemeClr val="accent2">
                <a:hueOff val="0"/>
                <a:satOff val="0"/>
                <a:lumOff val="0"/>
                <a:alphaOff val="0"/>
                <a:tint val="15000"/>
                <a:satMod val="165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2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lvl="0" algn="ctr" defTabSz="2133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z-Cyrl-AZ" sz="4800" kern="1200" dirty="0" smtClean="0"/>
            <a:t>замедляет дегенеративные ПРОЦЕССЫ </a:t>
          </a:r>
          <a:endParaRPr lang="en-US" sz="4800" b="1" kern="1200" dirty="0"/>
        </a:p>
      </dsp:txBody>
      <dsp:txXfrm>
        <a:off x="2039271" y="1563"/>
        <a:ext cx="5306689" cy="3184013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4B7269C-7BEE-417E-85CA-34A9DB95AB4F}">
      <dsp:nvSpPr>
        <dsp:cNvPr id="0" name=""/>
        <dsp:cNvSpPr/>
      </dsp:nvSpPr>
      <dsp:spPr>
        <a:xfrm>
          <a:off x="2039271" y="1563"/>
          <a:ext cx="5306689" cy="318401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70000"/>
                <a:satMod val="130000"/>
              </a:schemeClr>
            </a:gs>
            <a:gs pos="43000">
              <a:schemeClr val="accent2">
                <a:hueOff val="0"/>
                <a:satOff val="0"/>
                <a:lumOff val="0"/>
                <a:alphaOff val="0"/>
                <a:tint val="44000"/>
                <a:satMod val="165000"/>
              </a:schemeClr>
            </a:gs>
            <a:gs pos="93000">
              <a:schemeClr val="accent2">
                <a:hueOff val="0"/>
                <a:satOff val="0"/>
                <a:lumOff val="0"/>
                <a:alphaOff val="0"/>
                <a:tint val="15000"/>
                <a:satMod val="165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2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05740" tIns="205740" rIns="205740" bIns="205740" numCol="1" spcCol="1270" anchor="ctr" anchorCtr="0">
          <a:noAutofit/>
        </a:bodyPr>
        <a:lstStyle/>
        <a:p>
          <a:pPr lvl="0" algn="ctr" defTabSz="2400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z-Cyrl-AZ" sz="5400" kern="1200" dirty="0" smtClean="0"/>
            <a:t>д</a:t>
          </a:r>
          <a:r>
            <a:rPr lang="sl-SI" sz="5400" kern="1200" dirty="0" smtClean="0"/>
            <a:t>o</a:t>
          </a:r>
          <a:r>
            <a:rPr lang="az-Cyrl-AZ" sz="5400" kern="1200" dirty="0" smtClean="0"/>
            <a:t>лгая жизнь </a:t>
          </a:r>
          <a:endParaRPr lang="en-US" sz="5400" b="1" kern="1200" dirty="0"/>
        </a:p>
      </dsp:txBody>
      <dsp:txXfrm>
        <a:off x="2039271" y="1563"/>
        <a:ext cx="5306689" cy="3184013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4B7269C-7BEE-417E-85CA-34A9DB95AB4F}">
      <dsp:nvSpPr>
        <dsp:cNvPr id="0" name=""/>
        <dsp:cNvSpPr/>
      </dsp:nvSpPr>
      <dsp:spPr>
        <a:xfrm>
          <a:off x="2039271" y="1563"/>
          <a:ext cx="5306689" cy="318401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70000"/>
                <a:satMod val="130000"/>
              </a:schemeClr>
            </a:gs>
            <a:gs pos="43000">
              <a:schemeClr val="accent2">
                <a:hueOff val="0"/>
                <a:satOff val="0"/>
                <a:lumOff val="0"/>
                <a:alphaOff val="0"/>
                <a:tint val="44000"/>
                <a:satMod val="165000"/>
              </a:schemeClr>
            </a:gs>
            <a:gs pos="93000">
              <a:schemeClr val="accent2">
                <a:hueOff val="0"/>
                <a:satOff val="0"/>
                <a:lumOff val="0"/>
                <a:alphaOff val="0"/>
                <a:tint val="15000"/>
                <a:satMod val="165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2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ctr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z-Cyrl-AZ" sz="4700" b="0" kern="1200" dirty="0" smtClean="0"/>
            <a:t>более равномерная вариабельность дыхания</a:t>
          </a:r>
          <a:endParaRPr lang="en-US" sz="4700" b="0" kern="1200" dirty="0"/>
        </a:p>
      </dsp:txBody>
      <dsp:txXfrm>
        <a:off x="2039271" y="1563"/>
        <a:ext cx="5306689" cy="3184013"/>
      </dsp:txXfrm>
    </dsp:sp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4B7269C-7BEE-417E-85CA-34A9DB95AB4F}">
      <dsp:nvSpPr>
        <dsp:cNvPr id="0" name=""/>
        <dsp:cNvSpPr/>
      </dsp:nvSpPr>
      <dsp:spPr>
        <a:xfrm>
          <a:off x="2039271" y="1563"/>
          <a:ext cx="5306689" cy="318401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70000"/>
                <a:satMod val="130000"/>
              </a:schemeClr>
            </a:gs>
            <a:gs pos="43000">
              <a:schemeClr val="accent2">
                <a:hueOff val="0"/>
                <a:satOff val="0"/>
                <a:lumOff val="0"/>
                <a:alphaOff val="0"/>
                <a:tint val="44000"/>
                <a:satMod val="165000"/>
              </a:schemeClr>
            </a:gs>
            <a:gs pos="93000">
              <a:schemeClr val="accent2">
                <a:hueOff val="0"/>
                <a:satOff val="0"/>
                <a:lumOff val="0"/>
                <a:alphaOff val="0"/>
                <a:tint val="15000"/>
                <a:satMod val="165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2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28600" tIns="228600" rIns="228600" bIns="228600" numCol="1" spcCol="1270" anchor="ctr" anchorCtr="0">
          <a:noAutofit/>
        </a:bodyPr>
        <a:lstStyle/>
        <a:p>
          <a:pPr lvl="0" algn="ctr" defTabSz="2667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z-Cyrl-AZ" sz="6000" b="0" kern="1200" dirty="0" smtClean="0"/>
            <a:t>лучшая функция мозга</a:t>
          </a:r>
          <a:endParaRPr lang="en-US" sz="6000" b="0" kern="1200" dirty="0"/>
        </a:p>
      </dsp:txBody>
      <dsp:txXfrm>
        <a:off x="2039271" y="1563"/>
        <a:ext cx="5306689" cy="3184013"/>
      </dsp:txXfrm>
    </dsp:sp>
  </dsp:spTree>
</dsp:drawing>
</file>

<file path=ppt/diagrams/drawing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4B7269C-7BEE-417E-85CA-34A9DB95AB4F}">
      <dsp:nvSpPr>
        <dsp:cNvPr id="0" name=""/>
        <dsp:cNvSpPr/>
      </dsp:nvSpPr>
      <dsp:spPr>
        <a:xfrm>
          <a:off x="2039271" y="1563"/>
          <a:ext cx="5306689" cy="318401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70000"/>
                <a:satMod val="130000"/>
              </a:schemeClr>
            </a:gs>
            <a:gs pos="43000">
              <a:schemeClr val="accent2">
                <a:hueOff val="0"/>
                <a:satOff val="0"/>
                <a:lumOff val="0"/>
                <a:alphaOff val="0"/>
                <a:tint val="44000"/>
                <a:satMod val="165000"/>
              </a:schemeClr>
            </a:gs>
            <a:gs pos="93000">
              <a:schemeClr val="accent2">
                <a:hueOff val="0"/>
                <a:satOff val="0"/>
                <a:lumOff val="0"/>
                <a:alphaOff val="0"/>
                <a:tint val="15000"/>
                <a:satMod val="165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2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28600" tIns="228600" rIns="228600" bIns="228600" numCol="1" spcCol="1270" anchor="ctr" anchorCtr="0">
          <a:noAutofit/>
        </a:bodyPr>
        <a:lstStyle/>
        <a:p>
          <a:pPr lvl="0" algn="ctr" defTabSz="2667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z-Cyrl-AZ" sz="6000" b="0" kern="1200" dirty="0" smtClean="0"/>
            <a:t>снижение сердечного ритма</a:t>
          </a:r>
          <a:endParaRPr lang="en-US" sz="6000" b="0" kern="1200" dirty="0"/>
        </a:p>
      </dsp:txBody>
      <dsp:txXfrm>
        <a:off x="2039271" y="1563"/>
        <a:ext cx="5306689" cy="318401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bProcess4">
  <dgm:title val=""/>
  <dgm:desc val=""/>
  <dgm:catLst>
    <dgm:cat type="process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  <dgm:pt modelId="7">
          <dgm:prSet phldr="1"/>
        </dgm:pt>
        <dgm:pt modelId="8">
          <dgm:prSet phldr="1"/>
        </dgm:pt>
        <dgm:pt modelId="9">
          <dgm:prSet phldr="1"/>
        </dgm:pt>
      </dgm:ptLst>
      <dgm:cxnLst>
        <dgm:cxn modelId="10" srcId="0" destId="1" srcOrd="0" destOrd="0"/>
        <dgm:cxn modelId="11" srcId="0" destId="2" srcOrd="1" destOrd="0"/>
        <dgm:cxn modelId="12" srcId="0" destId="3" srcOrd="2" destOrd="0"/>
        <dgm:cxn modelId="13" srcId="0" destId="4" srcOrd="3" destOrd="0"/>
        <dgm:cxn modelId="14" srcId="0" destId="5" srcOrd="4" destOrd="0"/>
        <dgm:cxn modelId="15" srcId="0" destId="6" srcOrd="5" destOrd="0"/>
        <dgm:cxn modelId="16" srcId="0" destId="7" srcOrd="6" destOrd="0"/>
        <dgm:cxn modelId="17" srcId="0" destId="8" srcOrd="7" destOrd="0"/>
        <dgm:cxn modelId="18" srcId="0" destId="9" srcOrd="8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/>
    </dgm:varLst>
    <dgm:choose name="Name1">
      <dgm:if name="Name2" func="var" arg="dir" op="equ" val="norm">
        <dgm:alg type="snake">
          <dgm:param type="grDir" val="tL"/>
          <dgm:param type="flowDir" val="col"/>
          <dgm:param type="contDir" val="revDir"/>
          <dgm:param type="bkpt" val="bal"/>
        </dgm:alg>
      </dgm:if>
      <dgm:else name="Name3">
        <dgm:alg type="snake">
          <dgm:param type="grDir" val="tR"/>
          <dgm:param type="flowDir" val="col"/>
          <dgm:param type="contDir" val="revDir"/>
          <dgm:param type="bkpt" val="bal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fact="0.6"/>
      <dgm:constr type="h" for="ch" forName="sibTrans" refType="h" refFor="ch" refForName="compNode" op="equ" fact="0.25"/>
      <dgm:constr type="sp" refType="w" fact="0.33"/>
      <dgm:constr type="primFontSz" for="des" forName="node" op="equ" val="65"/>
    </dgm:constrLst>
    <dgm:ruleLst/>
    <dgm:forEach name="nodes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axis="self" func="var" arg="dir" op="equ" val="norm">
            <dgm:constrLst>
              <dgm:constr type="l" for="ch" forName="dummyConnPt" refType="w" fact="0.2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if>
          <dgm:else name="Name6">
            <dgm:constrLst>
              <dgm:constr type="l" for="ch" forName="dummyConnPt" refType="w" fact="0.8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else>
        </dgm:choose>
        <dgm:ruleLst/>
        <dgm:layoutNode name="dummyConnPt" styleLbl="node1" moveWith="node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node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  <dgm:constr type="primFontSz" val="65"/>
          </dgm:constrLst>
          <dgm:ruleLst>
            <dgm:rule type="primFontSz" val="5" fact="NaN" max="NaN"/>
          </dgm:ruleLst>
        </dgm:layoutNode>
      </dgm:layoutNode>
      <dgm:forEach name="sibTransForEach" axis="followSib" cnt="1">
        <dgm:layoutNode name="sibTrans" styleLbl="bgSibTrans2D1">
          <dgm:choose name="Name7">
            <dgm:if name="Name8" axis="self" func="var" arg="dir" op="equ" val="norm">
              <dgm:alg type="conn">
                <dgm:param type="srcNode" val="dummyConnPt"/>
                <dgm:param type="dstNode" val="dummyConnPt"/>
                <dgm:param type="begPts" val="bCtr, midR, tCtr"/>
                <dgm:param type="endPts" val="tCtr, midL, bCtr"/>
                <dgm:param type="begSty" val="noArr"/>
                <dgm:param type="endSty" val="noArr"/>
              </dgm:alg>
            </dgm:if>
            <dgm:else name="Name9">
              <dgm:alg type="conn">
                <dgm:param type="srcNode" val="dummyConnPt"/>
                <dgm:param type="dstNode" val="dummyConnPt"/>
                <dgm:param type="begPts" val="bCtr, midL, tCtr"/>
                <dgm:param type="endPts" val="tCtr, midR, bCtr"/>
                <dgm:param type="begSty" val="noArr"/>
                <dgm:param type="endSty" val="noAr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/>
            <dgm:constr type="endPad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bProcess4">
  <dgm:title val=""/>
  <dgm:desc val=""/>
  <dgm:catLst>
    <dgm:cat type="process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  <dgm:pt modelId="7">
          <dgm:prSet phldr="1"/>
        </dgm:pt>
        <dgm:pt modelId="8">
          <dgm:prSet phldr="1"/>
        </dgm:pt>
        <dgm:pt modelId="9">
          <dgm:prSet phldr="1"/>
        </dgm:pt>
      </dgm:ptLst>
      <dgm:cxnLst>
        <dgm:cxn modelId="10" srcId="0" destId="1" srcOrd="0" destOrd="0"/>
        <dgm:cxn modelId="11" srcId="0" destId="2" srcOrd="1" destOrd="0"/>
        <dgm:cxn modelId="12" srcId="0" destId="3" srcOrd="2" destOrd="0"/>
        <dgm:cxn modelId="13" srcId="0" destId="4" srcOrd="3" destOrd="0"/>
        <dgm:cxn modelId="14" srcId="0" destId="5" srcOrd="4" destOrd="0"/>
        <dgm:cxn modelId="15" srcId="0" destId="6" srcOrd="5" destOrd="0"/>
        <dgm:cxn modelId="16" srcId="0" destId="7" srcOrd="6" destOrd="0"/>
        <dgm:cxn modelId="17" srcId="0" destId="8" srcOrd="7" destOrd="0"/>
        <dgm:cxn modelId="18" srcId="0" destId="9" srcOrd="8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/>
    </dgm:varLst>
    <dgm:choose name="Name1">
      <dgm:if name="Name2" func="var" arg="dir" op="equ" val="norm">
        <dgm:alg type="snake">
          <dgm:param type="grDir" val="tL"/>
          <dgm:param type="flowDir" val="col"/>
          <dgm:param type="contDir" val="revDir"/>
          <dgm:param type="bkpt" val="bal"/>
        </dgm:alg>
      </dgm:if>
      <dgm:else name="Name3">
        <dgm:alg type="snake">
          <dgm:param type="grDir" val="tR"/>
          <dgm:param type="flowDir" val="col"/>
          <dgm:param type="contDir" val="revDir"/>
          <dgm:param type="bkpt" val="bal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fact="0.6"/>
      <dgm:constr type="h" for="ch" forName="sibTrans" refType="h" refFor="ch" refForName="compNode" op="equ" fact="0.25"/>
      <dgm:constr type="sp" refType="w" fact="0.33"/>
      <dgm:constr type="primFontSz" for="des" forName="node" op="equ" val="65"/>
    </dgm:constrLst>
    <dgm:ruleLst/>
    <dgm:forEach name="nodes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axis="self" func="var" arg="dir" op="equ" val="norm">
            <dgm:constrLst>
              <dgm:constr type="l" for="ch" forName="dummyConnPt" refType="w" fact="0.2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if>
          <dgm:else name="Name6">
            <dgm:constrLst>
              <dgm:constr type="l" for="ch" forName="dummyConnPt" refType="w" fact="0.8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else>
        </dgm:choose>
        <dgm:ruleLst/>
        <dgm:layoutNode name="dummyConnPt" styleLbl="node1" moveWith="node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node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  <dgm:constr type="primFontSz" val="65"/>
          </dgm:constrLst>
          <dgm:ruleLst>
            <dgm:rule type="primFontSz" val="5" fact="NaN" max="NaN"/>
          </dgm:ruleLst>
        </dgm:layoutNode>
      </dgm:layoutNode>
      <dgm:forEach name="sibTransForEach" axis="followSib" cnt="1">
        <dgm:layoutNode name="sibTrans" styleLbl="bgSibTrans2D1">
          <dgm:choose name="Name7">
            <dgm:if name="Name8" axis="self" func="var" arg="dir" op="equ" val="norm">
              <dgm:alg type="conn">
                <dgm:param type="srcNode" val="dummyConnPt"/>
                <dgm:param type="dstNode" val="dummyConnPt"/>
                <dgm:param type="begPts" val="bCtr, midR, tCtr"/>
                <dgm:param type="endPts" val="tCtr, midL, bCtr"/>
                <dgm:param type="begSty" val="noArr"/>
                <dgm:param type="endSty" val="noArr"/>
              </dgm:alg>
            </dgm:if>
            <dgm:else name="Name9">
              <dgm:alg type="conn">
                <dgm:param type="srcNode" val="dummyConnPt"/>
                <dgm:param type="dstNode" val="dummyConnPt"/>
                <dgm:param type="begPts" val="bCtr, midL, tCtr"/>
                <dgm:param type="endPts" val="tCtr, midR, bCtr"/>
                <dgm:param type="begSty" val="noArr"/>
                <dgm:param type="endSty" val="noAr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/>
            <dgm:constr type="endPad"/>
          </dgm:constrLst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bProcess4">
  <dgm:title val=""/>
  <dgm:desc val=""/>
  <dgm:catLst>
    <dgm:cat type="process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  <dgm:pt modelId="7">
          <dgm:prSet phldr="1"/>
        </dgm:pt>
        <dgm:pt modelId="8">
          <dgm:prSet phldr="1"/>
        </dgm:pt>
        <dgm:pt modelId="9">
          <dgm:prSet phldr="1"/>
        </dgm:pt>
      </dgm:ptLst>
      <dgm:cxnLst>
        <dgm:cxn modelId="10" srcId="0" destId="1" srcOrd="0" destOrd="0"/>
        <dgm:cxn modelId="11" srcId="0" destId="2" srcOrd="1" destOrd="0"/>
        <dgm:cxn modelId="12" srcId="0" destId="3" srcOrd="2" destOrd="0"/>
        <dgm:cxn modelId="13" srcId="0" destId="4" srcOrd="3" destOrd="0"/>
        <dgm:cxn modelId="14" srcId="0" destId="5" srcOrd="4" destOrd="0"/>
        <dgm:cxn modelId="15" srcId="0" destId="6" srcOrd="5" destOrd="0"/>
        <dgm:cxn modelId="16" srcId="0" destId="7" srcOrd="6" destOrd="0"/>
        <dgm:cxn modelId="17" srcId="0" destId="8" srcOrd="7" destOrd="0"/>
        <dgm:cxn modelId="18" srcId="0" destId="9" srcOrd="8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/>
    </dgm:varLst>
    <dgm:choose name="Name1">
      <dgm:if name="Name2" func="var" arg="dir" op="equ" val="norm">
        <dgm:alg type="snake">
          <dgm:param type="grDir" val="tL"/>
          <dgm:param type="flowDir" val="col"/>
          <dgm:param type="contDir" val="revDir"/>
          <dgm:param type="bkpt" val="bal"/>
        </dgm:alg>
      </dgm:if>
      <dgm:else name="Name3">
        <dgm:alg type="snake">
          <dgm:param type="grDir" val="tR"/>
          <dgm:param type="flowDir" val="col"/>
          <dgm:param type="contDir" val="revDir"/>
          <dgm:param type="bkpt" val="bal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fact="0.6"/>
      <dgm:constr type="h" for="ch" forName="sibTrans" refType="h" refFor="ch" refForName="compNode" op="equ" fact="0.25"/>
      <dgm:constr type="sp" refType="w" fact="0.33"/>
      <dgm:constr type="primFontSz" for="des" forName="node" op="equ" val="65"/>
    </dgm:constrLst>
    <dgm:ruleLst/>
    <dgm:forEach name="nodes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axis="self" func="var" arg="dir" op="equ" val="norm">
            <dgm:constrLst>
              <dgm:constr type="l" for="ch" forName="dummyConnPt" refType="w" fact="0.2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if>
          <dgm:else name="Name6">
            <dgm:constrLst>
              <dgm:constr type="l" for="ch" forName="dummyConnPt" refType="w" fact="0.8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else>
        </dgm:choose>
        <dgm:ruleLst/>
        <dgm:layoutNode name="dummyConnPt" styleLbl="node1" moveWith="node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node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  <dgm:constr type="primFontSz" val="65"/>
          </dgm:constrLst>
          <dgm:ruleLst>
            <dgm:rule type="primFontSz" val="5" fact="NaN" max="NaN"/>
          </dgm:ruleLst>
        </dgm:layoutNode>
      </dgm:layoutNode>
      <dgm:forEach name="sibTransForEach" axis="followSib" cnt="1">
        <dgm:layoutNode name="sibTrans" styleLbl="bgSibTrans2D1">
          <dgm:choose name="Name7">
            <dgm:if name="Name8" axis="self" func="var" arg="dir" op="equ" val="norm">
              <dgm:alg type="conn">
                <dgm:param type="srcNode" val="dummyConnPt"/>
                <dgm:param type="dstNode" val="dummyConnPt"/>
                <dgm:param type="begPts" val="bCtr, midR, tCtr"/>
                <dgm:param type="endPts" val="tCtr, midL, bCtr"/>
                <dgm:param type="begSty" val="noArr"/>
                <dgm:param type="endSty" val="noArr"/>
              </dgm:alg>
            </dgm:if>
            <dgm:else name="Name9">
              <dgm:alg type="conn">
                <dgm:param type="srcNode" val="dummyConnPt"/>
                <dgm:param type="dstNode" val="dummyConnPt"/>
                <dgm:param type="begPts" val="bCtr, midL, tCtr"/>
                <dgm:param type="endPts" val="tCtr, midR, bCtr"/>
                <dgm:param type="begSty" val="noArr"/>
                <dgm:param type="endSty" val="noAr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/>
            <dgm:constr type="endPad"/>
          </dgm:constrLst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bProcess4">
  <dgm:title val=""/>
  <dgm:desc val=""/>
  <dgm:catLst>
    <dgm:cat type="process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  <dgm:pt modelId="7">
          <dgm:prSet phldr="1"/>
        </dgm:pt>
        <dgm:pt modelId="8">
          <dgm:prSet phldr="1"/>
        </dgm:pt>
        <dgm:pt modelId="9">
          <dgm:prSet phldr="1"/>
        </dgm:pt>
      </dgm:ptLst>
      <dgm:cxnLst>
        <dgm:cxn modelId="10" srcId="0" destId="1" srcOrd="0" destOrd="0"/>
        <dgm:cxn modelId="11" srcId="0" destId="2" srcOrd="1" destOrd="0"/>
        <dgm:cxn modelId="12" srcId="0" destId="3" srcOrd="2" destOrd="0"/>
        <dgm:cxn modelId="13" srcId="0" destId="4" srcOrd="3" destOrd="0"/>
        <dgm:cxn modelId="14" srcId="0" destId="5" srcOrd="4" destOrd="0"/>
        <dgm:cxn modelId="15" srcId="0" destId="6" srcOrd="5" destOrd="0"/>
        <dgm:cxn modelId="16" srcId="0" destId="7" srcOrd="6" destOrd="0"/>
        <dgm:cxn modelId="17" srcId="0" destId="8" srcOrd="7" destOrd="0"/>
        <dgm:cxn modelId="18" srcId="0" destId="9" srcOrd="8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/>
    </dgm:varLst>
    <dgm:choose name="Name1">
      <dgm:if name="Name2" func="var" arg="dir" op="equ" val="norm">
        <dgm:alg type="snake">
          <dgm:param type="grDir" val="tL"/>
          <dgm:param type="flowDir" val="col"/>
          <dgm:param type="contDir" val="revDir"/>
          <dgm:param type="bkpt" val="bal"/>
        </dgm:alg>
      </dgm:if>
      <dgm:else name="Name3">
        <dgm:alg type="snake">
          <dgm:param type="grDir" val="tR"/>
          <dgm:param type="flowDir" val="col"/>
          <dgm:param type="contDir" val="revDir"/>
          <dgm:param type="bkpt" val="bal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fact="0.6"/>
      <dgm:constr type="h" for="ch" forName="sibTrans" refType="h" refFor="ch" refForName="compNode" op="equ" fact="0.25"/>
      <dgm:constr type="sp" refType="w" fact="0.33"/>
      <dgm:constr type="primFontSz" for="des" forName="node" op="equ" val="65"/>
    </dgm:constrLst>
    <dgm:ruleLst/>
    <dgm:forEach name="nodes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axis="self" func="var" arg="dir" op="equ" val="norm">
            <dgm:constrLst>
              <dgm:constr type="l" for="ch" forName="dummyConnPt" refType="w" fact="0.2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if>
          <dgm:else name="Name6">
            <dgm:constrLst>
              <dgm:constr type="l" for="ch" forName="dummyConnPt" refType="w" fact="0.8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else>
        </dgm:choose>
        <dgm:ruleLst/>
        <dgm:layoutNode name="dummyConnPt" styleLbl="node1" moveWith="node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node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  <dgm:constr type="primFontSz" val="65"/>
          </dgm:constrLst>
          <dgm:ruleLst>
            <dgm:rule type="primFontSz" val="5" fact="NaN" max="NaN"/>
          </dgm:ruleLst>
        </dgm:layoutNode>
      </dgm:layoutNode>
      <dgm:forEach name="sibTransForEach" axis="followSib" cnt="1">
        <dgm:layoutNode name="sibTrans" styleLbl="bgSibTrans2D1">
          <dgm:choose name="Name7">
            <dgm:if name="Name8" axis="self" func="var" arg="dir" op="equ" val="norm">
              <dgm:alg type="conn">
                <dgm:param type="srcNode" val="dummyConnPt"/>
                <dgm:param type="dstNode" val="dummyConnPt"/>
                <dgm:param type="begPts" val="bCtr, midR, tCtr"/>
                <dgm:param type="endPts" val="tCtr, midL, bCtr"/>
                <dgm:param type="begSty" val="noArr"/>
                <dgm:param type="endSty" val="noArr"/>
              </dgm:alg>
            </dgm:if>
            <dgm:else name="Name9">
              <dgm:alg type="conn">
                <dgm:param type="srcNode" val="dummyConnPt"/>
                <dgm:param type="dstNode" val="dummyConnPt"/>
                <dgm:param type="begPts" val="bCtr, midL, tCtr"/>
                <dgm:param type="endPts" val="tCtr, midR, bCtr"/>
                <dgm:param type="begSty" val="noArr"/>
                <dgm:param type="endSty" val="noAr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/>
            <dgm:constr type="endPad"/>
          </dgm:constrLst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bProcess4">
  <dgm:title val=""/>
  <dgm:desc val=""/>
  <dgm:catLst>
    <dgm:cat type="process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  <dgm:pt modelId="7">
          <dgm:prSet phldr="1"/>
        </dgm:pt>
        <dgm:pt modelId="8">
          <dgm:prSet phldr="1"/>
        </dgm:pt>
        <dgm:pt modelId="9">
          <dgm:prSet phldr="1"/>
        </dgm:pt>
      </dgm:ptLst>
      <dgm:cxnLst>
        <dgm:cxn modelId="10" srcId="0" destId="1" srcOrd="0" destOrd="0"/>
        <dgm:cxn modelId="11" srcId="0" destId="2" srcOrd="1" destOrd="0"/>
        <dgm:cxn modelId="12" srcId="0" destId="3" srcOrd="2" destOrd="0"/>
        <dgm:cxn modelId="13" srcId="0" destId="4" srcOrd="3" destOrd="0"/>
        <dgm:cxn modelId="14" srcId="0" destId="5" srcOrd="4" destOrd="0"/>
        <dgm:cxn modelId="15" srcId="0" destId="6" srcOrd="5" destOrd="0"/>
        <dgm:cxn modelId="16" srcId="0" destId="7" srcOrd="6" destOrd="0"/>
        <dgm:cxn modelId="17" srcId="0" destId="8" srcOrd="7" destOrd="0"/>
        <dgm:cxn modelId="18" srcId="0" destId="9" srcOrd="8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/>
    </dgm:varLst>
    <dgm:choose name="Name1">
      <dgm:if name="Name2" func="var" arg="dir" op="equ" val="norm">
        <dgm:alg type="snake">
          <dgm:param type="grDir" val="tL"/>
          <dgm:param type="flowDir" val="col"/>
          <dgm:param type="contDir" val="revDir"/>
          <dgm:param type="bkpt" val="bal"/>
        </dgm:alg>
      </dgm:if>
      <dgm:else name="Name3">
        <dgm:alg type="snake">
          <dgm:param type="grDir" val="tR"/>
          <dgm:param type="flowDir" val="col"/>
          <dgm:param type="contDir" val="revDir"/>
          <dgm:param type="bkpt" val="bal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fact="0.6"/>
      <dgm:constr type="h" for="ch" forName="sibTrans" refType="h" refFor="ch" refForName="compNode" op="equ" fact="0.25"/>
      <dgm:constr type="sp" refType="w" fact="0.33"/>
      <dgm:constr type="primFontSz" for="des" forName="node" op="equ" val="65"/>
    </dgm:constrLst>
    <dgm:ruleLst/>
    <dgm:forEach name="nodes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axis="self" func="var" arg="dir" op="equ" val="norm">
            <dgm:constrLst>
              <dgm:constr type="l" for="ch" forName="dummyConnPt" refType="w" fact="0.2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if>
          <dgm:else name="Name6">
            <dgm:constrLst>
              <dgm:constr type="l" for="ch" forName="dummyConnPt" refType="w" fact="0.8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else>
        </dgm:choose>
        <dgm:ruleLst/>
        <dgm:layoutNode name="dummyConnPt" styleLbl="node1" moveWith="node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node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  <dgm:constr type="primFontSz" val="65"/>
          </dgm:constrLst>
          <dgm:ruleLst>
            <dgm:rule type="primFontSz" val="5" fact="NaN" max="NaN"/>
          </dgm:ruleLst>
        </dgm:layoutNode>
      </dgm:layoutNode>
      <dgm:forEach name="sibTransForEach" axis="followSib" cnt="1">
        <dgm:layoutNode name="sibTrans" styleLbl="bgSibTrans2D1">
          <dgm:choose name="Name7">
            <dgm:if name="Name8" axis="self" func="var" arg="dir" op="equ" val="norm">
              <dgm:alg type="conn">
                <dgm:param type="srcNode" val="dummyConnPt"/>
                <dgm:param type="dstNode" val="dummyConnPt"/>
                <dgm:param type="begPts" val="bCtr, midR, tCtr"/>
                <dgm:param type="endPts" val="tCtr, midL, bCtr"/>
                <dgm:param type="begSty" val="noArr"/>
                <dgm:param type="endSty" val="noArr"/>
              </dgm:alg>
            </dgm:if>
            <dgm:else name="Name9">
              <dgm:alg type="conn">
                <dgm:param type="srcNode" val="dummyConnPt"/>
                <dgm:param type="dstNode" val="dummyConnPt"/>
                <dgm:param type="begPts" val="bCtr, midL, tCtr"/>
                <dgm:param type="endPts" val="tCtr, midR, bCtr"/>
                <dgm:param type="begSty" val="noArr"/>
                <dgm:param type="endSty" val="noAr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/>
            <dgm:constr type="endPad"/>
          </dgm:constrLst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bProcess4">
  <dgm:title val=""/>
  <dgm:desc val=""/>
  <dgm:catLst>
    <dgm:cat type="process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  <dgm:pt modelId="7">
          <dgm:prSet phldr="1"/>
        </dgm:pt>
        <dgm:pt modelId="8">
          <dgm:prSet phldr="1"/>
        </dgm:pt>
        <dgm:pt modelId="9">
          <dgm:prSet phldr="1"/>
        </dgm:pt>
      </dgm:ptLst>
      <dgm:cxnLst>
        <dgm:cxn modelId="10" srcId="0" destId="1" srcOrd="0" destOrd="0"/>
        <dgm:cxn modelId="11" srcId="0" destId="2" srcOrd="1" destOrd="0"/>
        <dgm:cxn modelId="12" srcId="0" destId="3" srcOrd="2" destOrd="0"/>
        <dgm:cxn modelId="13" srcId="0" destId="4" srcOrd="3" destOrd="0"/>
        <dgm:cxn modelId="14" srcId="0" destId="5" srcOrd="4" destOrd="0"/>
        <dgm:cxn modelId="15" srcId="0" destId="6" srcOrd="5" destOrd="0"/>
        <dgm:cxn modelId="16" srcId="0" destId="7" srcOrd="6" destOrd="0"/>
        <dgm:cxn modelId="17" srcId="0" destId="8" srcOrd="7" destOrd="0"/>
        <dgm:cxn modelId="18" srcId="0" destId="9" srcOrd="8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/>
    </dgm:varLst>
    <dgm:choose name="Name1">
      <dgm:if name="Name2" func="var" arg="dir" op="equ" val="norm">
        <dgm:alg type="snake">
          <dgm:param type="grDir" val="tL"/>
          <dgm:param type="flowDir" val="col"/>
          <dgm:param type="contDir" val="revDir"/>
          <dgm:param type="bkpt" val="bal"/>
        </dgm:alg>
      </dgm:if>
      <dgm:else name="Name3">
        <dgm:alg type="snake">
          <dgm:param type="grDir" val="tR"/>
          <dgm:param type="flowDir" val="col"/>
          <dgm:param type="contDir" val="revDir"/>
          <dgm:param type="bkpt" val="bal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fact="0.6"/>
      <dgm:constr type="h" for="ch" forName="sibTrans" refType="h" refFor="ch" refForName="compNode" op="equ" fact="0.25"/>
      <dgm:constr type="sp" refType="w" fact="0.33"/>
      <dgm:constr type="primFontSz" for="des" forName="node" op="equ" val="65"/>
    </dgm:constrLst>
    <dgm:ruleLst/>
    <dgm:forEach name="nodes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axis="self" func="var" arg="dir" op="equ" val="norm">
            <dgm:constrLst>
              <dgm:constr type="l" for="ch" forName="dummyConnPt" refType="w" fact="0.2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if>
          <dgm:else name="Name6">
            <dgm:constrLst>
              <dgm:constr type="l" for="ch" forName="dummyConnPt" refType="w" fact="0.8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else>
        </dgm:choose>
        <dgm:ruleLst/>
        <dgm:layoutNode name="dummyConnPt" styleLbl="node1" moveWith="node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node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  <dgm:constr type="primFontSz" val="65"/>
          </dgm:constrLst>
          <dgm:ruleLst>
            <dgm:rule type="primFontSz" val="5" fact="NaN" max="NaN"/>
          </dgm:ruleLst>
        </dgm:layoutNode>
      </dgm:layoutNode>
      <dgm:forEach name="sibTransForEach" axis="followSib" cnt="1">
        <dgm:layoutNode name="sibTrans" styleLbl="bgSibTrans2D1">
          <dgm:choose name="Name7">
            <dgm:if name="Name8" axis="self" func="var" arg="dir" op="equ" val="norm">
              <dgm:alg type="conn">
                <dgm:param type="srcNode" val="dummyConnPt"/>
                <dgm:param type="dstNode" val="dummyConnPt"/>
                <dgm:param type="begPts" val="bCtr, midR, tCtr"/>
                <dgm:param type="endPts" val="tCtr, midL, bCtr"/>
                <dgm:param type="begSty" val="noArr"/>
                <dgm:param type="endSty" val="noArr"/>
              </dgm:alg>
            </dgm:if>
            <dgm:else name="Name9">
              <dgm:alg type="conn">
                <dgm:param type="srcNode" val="dummyConnPt"/>
                <dgm:param type="dstNode" val="dummyConnPt"/>
                <dgm:param type="begPts" val="bCtr, midL, tCtr"/>
                <dgm:param type="endPts" val="tCtr, midR, bCtr"/>
                <dgm:param type="begSty" val="noArr"/>
                <dgm:param type="endSty" val="noAr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/>
            <dgm:constr type="endPad"/>
          </dgm:constrLst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bProcess4">
  <dgm:title val=""/>
  <dgm:desc val=""/>
  <dgm:catLst>
    <dgm:cat type="process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  <dgm:pt modelId="7">
          <dgm:prSet phldr="1"/>
        </dgm:pt>
        <dgm:pt modelId="8">
          <dgm:prSet phldr="1"/>
        </dgm:pt>
        <dgm:pt modelId="9">
          <dgm:prSet phldr="1"/>
        </dgm:pt>
      </dgm:ptLst>
      <dgm:cxnLst>
        <dgm:cxn modelId="10" srcId="0" destId="1" srcOrd="0" destOrd="0"/>
        <dgm:cxn modelId="11" srcId="0" destId="2" srcOrd="1" destOrd="0"/>
        <dgm:cxn modelId="12" srcId="0" destId="3" srcOrd="2" destOrd="0"/>
        <dgm:cxn modelId="13" srcId="0" destId="4" srcOrd="3" destOrd="0"/>
        <dgm:cxn modelId="14" srcId="0" destId="5" srcOrd="4" destOrd="0"/>
        <dgm:cxn modelId="15" srcId="0" destId="6" srcOrd="5" destOrd="0"/>
        <dgm:cxn modelId="16" srcId="0" destId="7" srcOrd="6" destOrd="0"/>
        <dgm:cxn modelId="17" srcId="0" destId="8" srcOrd="7" destOrd="0"/>
        <dgm:cxn modelId="18" srcId="0" destId="9" srcOrd="8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/>
    </dgm:varLst>
    <dgm:choose name="Name1">
      <dgm:if name="Name2" func="var" arg="dir" op="equ" val="norm">
        <dgm:alg type="snake">
          <dgm:param type="grDir" val="tL"/>
          <dgm:param type="flowDir" val="col"/>
          <dgm:param type="contDir" val="revDir"/>
          <dgm:param type="bkpt" val="bal"/>
        </dgm:alg>
      </dgm:if>
      <dgm:else name="Name3">
        <dgm:alg type="snake">
          <dgm:param type="grDir" val="tR"/>
          <dgm:param type="flowDir" val="col"/>
          <dgm:param type="contDir" val="revDir"/>
          <dgm:param type="bkpt" val="bal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fact="0.6"/>
      <dgm:constr type="h" for="ch" forName="sibTrans" refType="h" refFor="ch" refForName="compNode" op="equ" fact="0.25"/>
      <dgm:constr type="sp" refType="w" fact="0.33"/>
      <dgm:constr type="primFontSz" for="des" forName="node" op="equ" val="65"/>
    </dgm:constrLst>
    <dgm:ruleLst/>
    <dgm:forEach name="nodes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axis="self" func="var" arg="dir" op="equ" val="norm">
            <dgm:constrLst>
              <dgm:constr type="l" for="ch" forName="dummyConnPt" refType="w" fact="0.2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if>
          <dgm:else name="Name6">
            <dgm:constrLst>
              <dgm:constr type="l" for="ch" forName="dummyConnPt" refType="w" fact="0.8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else>
        </dgm:choose>
        <dgm:ruleLst/>
        <dgm:layoutNode name="dummyConnPt" styleLbl="node1" moveWith="node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node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  <dgm:constr type="primFontSz" val="65"/>
          </dgm:constrLst>
          <dgm:ruleLst>
            <dgm:rule type="primFontSz" val="5" fact="NaN" max="NaN"/>
          </dgm:ruleLst>
        </dgm:layoutNode>
      </dgm:layoutNode>
      <dgm:forEach name="sibTransForEach" axis="followSib" cnt="1">
        <dgm:layoutNode name="sibTrans" styleLbl="bgSibTrans2D1">
          <dgm:choose name="Name7">
            <dgm:if name="Name8" axis="self" func="var" arg="dir" op="equ" val="norm">
              <dgm:alg type="conn">
                <dgm:param type="srcNode" val="dummyConnPt"/>
                <dgm:param type="dstNode" val="dummyConnPt"/>
                <dgm:param type="begPts" val="bCtr, midR, tCtr"/>
                <dgm:param type="endPts" val="tCtr, midL, bCtr"/>
                <dgm:param type="begSty" val="noArr"/>
                <dgm:param type="endSty" val="noArr"/>
              </dgm:alg>
            </dgm:if>
            <dgm:else name="Name9">
              <dgm:alg type="conn">
                <dgm:param type="srcNode" val="dummyConnPt"/>
                <dgm:param type="dstNode" val="dummyConnPt"/>
                <dgm:param type="begPts" val="bCtr, midL, tCtr"/>
                <dgm:param type="endPts" val="tCtr, midR, bCtr"/>
                <dgm:param type="begSty" val="noArr"/>
                <dgm:param type="endSty" val="noAr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/>
            <dgm:constr type="endPad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diapozitiv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Naslov 8"/>
          <p:cNvSpPr>
            <a:spLocks noGrp="1"/>
          </p:cNvSpPr>
          <p:nvPr>
            <p:ph type="ctrTitle"/>
          </p:nvPr>
        </p:nvSpPr>
        <p:spPr>
          <a:xfrm>
            <a:off x="1680210" y="8641080"/>
            <a:ext cx="24732691" cy="11521440"/>
          </a:xfrm>
          <a:ln>
            <a:noFill/>
          </a:ln>
        </p:spPr>
        <p:txBody>
          <a:bodyPr vert="horz" tIns="0" rIns="82296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252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sl-SI" smtClean="0"/>
              <a:t>Kliknite, če želite urediti slog naslova matrice</a:t>
            </a:r>
            <a:endParaRPr kumimoji="0" lang="en-US"/>
          </a:p>
        </p:txBody>
      </p:sp>
      <p:sp>
        <p:nvSpPr>
          <p:cNvPr id="17" name="Podnaslov 16"/>
          <p:cNvSpPr>
            <a:spLocks noGrp="1"/>
          </p:cNvSpPr>
          <p:nvPr>
            <p:ph type="subTitle" idx="1"/>
          </p:nvPr>
        </p:nvSpPr>
        <p:spPr>
          <a:xfrm>
            <a:off x="1680210" y="20339777"/>
            <a:ext cx="24742292" cy="11041380"/>
          </a:xfrm>
        </p:spPr>
        <p:txBody>
          <a:bodyPr lIns="0" rIns="82296"/>
          <a:lstStyle>
            <a:lvl1pPr marL="0" marR="205740" indent="0" algn="r">
              <a:buNone/>
              <a:defRPr>
                <a:solidFill>
                  <a:schemeClr val="tx1"/>
                </a:solidFill>
              </a:defRPr>
            </a:lvl1pPr>
            <a:lvl2pPr marL="2057400" indent="0" algn="ctr">
              <a:buNone/>
            </a:lvl2pPr>
            <a:lvl3pPr marL="4114800" indent="0" algn="ctr">
              <a:buNone/>
            </a:lvl3pPr>
            <a:lvl4pPr marL="6172200" indent="0" algn="ctr">
              <a:buNone/>
            </a:lvl4pPr>
            <a:lvl5pPr marL="8229600" indent="0" algn="ctr">
              <a:buNone/>
            </a:lvl5pPr>
            <a:lvl6pPr marL="10287000" indent="0" algn="ctr">
              <a:buNone/>
            </a:lvl6pPr>
            <a:lvl7pPr marL="12344400" indent="0" algn="ctr">
              <a:buNone/>
            </a:lvl7pPr>
            <a:lvl8pPr marL="14401800" indent="0" algn="ctr">
              <a:buNone/>
            </a:lvl8pPr>
            <a:lvl9pPr marL="16459200" indent="0" algn="ctr">
              <a:buNone/>
            </a:lvl9pPr>
          </a:lstStyle>
          <a:p>
            <a:r>
              <a:rPr kumimoji="0" lang="sl-SI" smtClean="0"/>
              <a:t>Kliknite, če želite urediti slog podnaslova matrice</a:t>
            </a:r>
            <a:endParaRPr kumimoji="0" lang="en-US"/>
          </a:p>
        </p:txBody>
      </p:sp>
      <p:sp>
        <p:nvSpPr>
          <p:cNvPr id="30" name="Ograda datuma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4F6E6-4D2D-4F72-84F6-8449A75754AF}" type="datetime1">
              <a:rPr lang="en-US" smtClean="0"/>
              <a:pPr/>
              <a:t>9/3/2020</a:t>
            </a:fld>
            <a:endParaRPr lang="en-US"/>
          </a:p>
        </p:txBody>
      </p:sp>
      <p:sp>
        <p:nvSpPr>
          <p:cNvPr id="19" name="Ograda nog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27" name="Ograda številke diapozitiva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92715A-6C12-4ECD-A9A8-B7290740B5A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sl-SI" smtClean="0"/>
              <a:t>Kliknite, če želite urediti slog naslova matrice</a:t>
            </a:r>
            <a:endParaRPr kumimoji="0" lang="en-US"/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sl-SI" smtClean="0"/>
              <a:t>Kliknite, če želite urediti sloge besedila matrice</a:t>
            </a:r>
          </a:p>
          <a:p>
            <a:pPr lvl="1" eaLnBrk="1" latinLnBrk="0" hangingPunct="1"/>
            <a:r>
              <a:rPr lang="sl-SI" smtClean="0"/>
              <a:t>Druga raven</a:t>
            </a:r>
          </a:p>
          <a:p>
            <a:pPr lvl="2" eaLnBrk="1" latinLnBrk="0" hangingPunct="1"/>
            <a:r>
              <a:rPr lang="sl-SI" smtClean="0"/>
              <a:t>Tretja raven</a:t>
            </a:r>
          </a:p>
          <a:p>
            <a:pPr lvl="3" eaLnBrk="1" latinLnBrk="0" hangingPunct="1"/>
            <a:r>
              <a:rPr lang="sl-SI" smtClean="0"/>
              <a:t>Četrta raven</a:t>
            </a:r>
          </a:p>
          <a:p>
            <a:pPr lvl="4" eaLnBrk="1" latinLnBrk="0" hangingPunct="1"/>
            <a:r>
              <a:rPr lang="sl-SI" smtClean="0"/>
              <a:t>Peta raven</a:t>
            </a:r>
            <a:endParaRPr kumimoji="0" lang="en-US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4F6E6-4D2D-4F72-84F6-8449A75754AF}" type="datetime1">
              <a:rPr lang="en-US" smtClean="0"/>
              <a:pPr/>
              <a:t>9/3/2020</a:t>
            </a:fld>
            <a:endParaRPr lang="en-US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92715A-6C12-4ECD-A9A8-B7290740B5A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Glava odseka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670609" y="8295437"/>
            <a:ext cx="24483060" cy="8583473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252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sl-SI" smtClean="0"/>
              <a:t>Kliknite, če želite urediti slog naslova matrice</a:t>
            </a:r>
            <a:endParaRPr kumimoji="0" lang="en-US"/>
          </a:p>
        </p:txBody>
      </p:sp>
      <p:sp>
        <p:nvSpPr>
          <p:cNvPr id="3" name="Ograda besedila 2"/>
          <p:cNvSpPr>
            <a:spLocks noGrp="1"/>
          </p:cNvSpPr>
          <p:nvPr>
            <p:ph type="body" idx="1"/>
          </p:nvPr>
        </p:nvSpPr>
        <p:spPr>
          <a:xfrm>
            <a:off x="1670609" y="17039383"/>
            <a:ext cx="24483060" cy="9511186"/>
          </a:xfrm>
        </p:spPr>
        <p:txBody>
          <a:bodyPr lIns="205740" rIns="205740" anchor="t"/>
          <a:lstStyle>
            <a:lvl1pPr marL="0" indent="0">
              <a:buNone/>
              <a:defRPr sz="9900">
                <a:solidFill>
                  <a:schemeClr val="tx1"/>
                </a:solidFill>
              </a:defRPr>
            </a:lvl1pPr>
            <a:lvl2pPr>
              <a:buNone/>
              <a:defRPr sz="81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72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63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63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sl-SI" smtClean="0"/>
              <a:t>Kliknite, če želite urediti sloge besedila matrice</a:t>
            </a:r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4F6E6-4D2D-4F72-84F6-8449A75754AF}" type="datetime1">
              <a:rPr lang="en-US" smtClean="0"/>
              <a:pPr/>
              <a:t>9/3/2020</a:t>
            </a:fld>
            <a:endParaRPr lang="en-US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92715A-6C12-4ECD-A9A8-B7290740B5A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e vseb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440180" y="4435754"/>
            <a:ext cx="25923240" cy="7200900"/>
          </a:xfrm>
        </p:spPr>
        <p:txBody>
          <a:bodyPr/>
          <a:lstStyle/>
          <a:p>
            <a:r>
              <a:rPr kumimoji="0" lang="sl-SI" smtClean="0"/>
              <a:t>Kliknite, če želite urediti slog naslova matrice</a:t>
            </a:r>
            <a:endParaRPr kumimoji="0" lang="en-US"/>
          </a:p>
        </p:txBody>
      </p:sp>
      <p:sp>
        <p:nvSpPr>
          <p:cNvPr id="3" name="Ograda vsebine 2"/>
          <p:cNvSpPr>
            <a:spLocks noGrp="1"/>
          </p:cNvSpPr>
          <p:nvPr>
            <p:ph sz="half" idx="1"/>
          </p:nvPr>
        </p:nvSpPr>
        <p:spPr>
          <a:xfrm>
            <a:off x="1440180" y="12096536"/>
            <a:ext cx="12721590" cy="27939492"/>
          </a:xfrm>
        </p:spPr>
        <p:txBody>
          <a:bodyPr/>
          <a:lstStyle>
            <a:lvl1pPr>
              <a:defRPr sz="11700"/>
            </a:lvl1pPr>
            <a:lvl2pPr>
              <a:defRPr sz="10800"/>
            </a:lvl2pPr>
            <a:lvl3pPr>
              <a:defRPr sz="9000"/>
            </a:lvl3pPr>
            <a:lvl4pPr>
              <a:defRPr sz="8100"/>
            </a:lvl4pPr>
            <a:lvl5pPr>
              <a:defRPr sz="8100"/>
            </a:lvl5pPr>
          </a:lstStyle>
          <a:p>
            <a:pPr lvl="0" eaLnBrk="1" latinLnBrk="0" hangingPunct="1"/>
            <a:r>
              <a:rPr lang="sl-SI" smtClean="0"/>
              <a:t>Kliknite, če želite urediti sloge besedila matrice</a:t>
            </a:r>
          </a:p>
          <a:p>
            <a:pPr lvl="1" eaLnBrk="1" latinLnBrk="0" hangingPunct="1"/>
            <a:r>
              <a:rPr lang="sl-SI" smtClean="0"/>
              <a:t>Druga raven</a:t>
            </a:r>
          </a:p>
          <a:p>
            <a:pPr lvl="2" eaLnBrk="1" latinLnBrk="0" hangingPunct="1"/>
            <a:r>
              <a:rPr lang="sl-SI" smtClean="0"/>
              <a:t>Tretja raven</a:t>
            </a:r>
          </a:p>
          <a:p>
            <a:pPr lvl="3" eaLnBrk="1" latinLnBrk="0" hangingPunct="1"/>
            <a:r>
              <a:rPr lang="sl-SI" smtClean="0"/>
              <a:t>Četrta raven</a:t>
            </a:r>
          </a:p>
          <a:p>
            <a:pPr lvl="4" eaLnBrk="1" latinLnBrk="0" hangingPunct="1"/>
            <a:r>
              <a:rPr lang="sl-SI" smtClean="0"/>
              <a:t>Peta raven</a:t>
            </a:r>
            <a:endParaRPr kumimoji="0" lang="en-US"/>
          </a:p>
        </p:txBody>
      </p:sp>
      <p:sp>
        <p:nvSpPr>
          <p:cNvPr id="4" name="Ograda vsebine 3"/>
          <p:cNvSpPr>
            <a:spLocks noGrp="1"/>
          </p:cNvSpPr>
          <p:nvPr>
            <p:ph sz="half" idx="2"/>
          </p:nvPr>
        </p:nvSpPr>
        <p:spPr>
          <a:xfrm>
            <a:off x="14641830" y="12096536"/>
            <a:ext cx="12721590" cy="27939492"/>
          </a:xfrm>
        </p:spPr>
        <p:txBody>
          <a:bodyPr/>
          <a:lstStyle>
            <a:lvl1pPr>
              <a:defRPr sz="11700"/>
            </a:lvl1pPr>
            <a:lvl2pPr>
              <a:defRPr sz="10800"/>
            </a:lvl2pPr>
            <a:lvl3pPr>
              <a:defRPr sz="9000"/>
            </a:lvl3pPr>
            <a:lvl4pPr>
              <a:defRPr sz="8100"/>
            </a:lvl4pPr>
            <a:lvl5pPr>
              <a:defRPr sz="8100"/>
            </a:lvl5pPr>
          </a:lstStyle>
          <a:p>
            <a:pPr lvl="0" eaLnBrk="1" latinLnBrk="0" hangingPunct="1"/>
            <a:r>
              <a:rPr lang="sl-SI" smtClean="0"/>
              <a:t>Kliknite, če želite urediti sloge besedila matrice</a:t>
            </a:r>
          </a:p>
          <a:p>
            <a:pPr lvl="1" eaLnBrk="1" latinLnBrk="0" hangingPunct="1"/>
            <a:r>
              <a:rPr lang="sl-SI" smtClean="0"/>
              <a:t>Druga raven</a:t>
            </a:r>
          </a:p>
          <a:p>
            <a:pPr lvl="2" eaLnBrk="1" latinLnBrk="0" hangingPunct="1"/>
            <a:r>
              <a:rPr lang="sl-SI" smtClean="0"/>
              <a:t>Tretja raven</a:t>
            </a:r>
          </a:p>
          <a:p>
            <a:pPr lvl="3" eaLnBrk="1" latinLnBrk="0" hangingPunct="1"/>
            <a:r>
              <a:rPr lang="sl-SI" smtClean="0"/>
              <a:t>Četrta raven</a:t>
            </a:r>
          </a:p>
          <a:p>
            <a:pPr lvl="4" eaLnBrk="1" latinLnBrk="0" hangingPunct="1"/>
            <a:r>
              <a:rPr lang="sl-SI" smtClean="0"/>
              <a:t>Peta raven</a:t>
            </a:r>
            <a:endParaRPr kumimoji="0" lang="en-US"/>
          </a:p>
        </p:txBody>
      </p:sp>
      <p:sp>
        <p:nvSpPr>
          <p:cNvPr id="5" name="Ograd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4F6E6-4D2D-4F72-84F6-8449A75754AF}" type="datetime1">
              <a:rPr lang="en-US" smtClean="0"/>
              <a:pPr/>
              <a:t>9/3/2020</a:t>
            </a:fld>
            <a:endParaRPr lang="en-US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92715A-6C12-4ECD-A9A8-B7290740B5A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rimerj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440180" y="4435754"/>
            <a:ext cx="25923240" cy="7200900"/>
          </a:xfrm>
        </p:spPr>
        <p:txBody>
          <a:bodyPr tIns="205740" anchor="b"/>
          <a:lstStyle>
            <a:lvl1pPr>
              <a:defRPr/>
            </a:lvl1pPr>
          </a:lstStyle>
          <a:p>
            <a:r>
              <a:rPr kumimoji="0" lang="sl-SI" smtClean="0"/>
              <a:t>Kliknite, če želite urediti slog naslova matrice</a:t>
            </a:r>
            <a:endParaRPr kumimoji="0" lang="en-US"/>
          </a:p>
        </p:txBody>
      </p:sp>
      <p:sp>
        <p:nvSpPr>
          <p:cNvPr id="3" name="Ograda besedila 2"/>
          <p:cNvSpPr>
            <a:spLocks noGrp="1"/>
          </p:cNvSpPr>
          <p:nvPr>
            <p:ph type="body" idx="1"/>
          </p:nvPr>
        </p:nvSpPr>
        <p:spPr>
          <a:xfrm>
            <a:off x="1440180" y="11688062"/>
            <a:ext cx="12726592" cy="4153918"/>
          </a:xfrm>
        </p:spPr>
        <p:txBody>
          <a:bodyPr lIns="205740" tIns="0" rIns="205740" bIns="0" anchor="ctr">
            <a:noAutofit/>
          </a:bodyPr>
          <a:lstStyle>
            <a:lvl1pPr marL="0" indent="0">
              <a:buNone/>
              <a:defRPr sz="108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9000" b="1"/>
            </a:lvl2pPr>
            <a:lvl3pPr>
              <a:buNone/>
              <a:defRPr sz="8100" b="1"/>
            </a:lvl3pPr>
            <a:lvl4pPr>
              <a:buNone/>
              <a:defRPr sz="7200" b="1"/>
            </a:lvl4pPr>
            <a:lvl5pPr>
              <a:buNone/>
              <a:defRPr sz="7200" b="1"/>
            </a:lvl5pPr>
          </a:lstStyle>
          <a:p>
            <a:pPr lvl="0" eaLnBrk="1" latinLnBrk="0" hangingPunct="1"/>
            <a:r>
              <a:rPr kumimoji="0" lang="sl-SI" smtClean="0"/>
              <a:t>Kliknite, če želite urediti sloge besedila matrice</a:t>
            </a:r>
          </a:p>
        </p:txBody>
      </p:sp>
      <p:sp>
        <p:nvSpPr>
          <p:cNvPr id="4" name="Ograda besedila 3"/>
          <p:cNvSpPr>
            <a:spLocks noGrp="1"/>
          </p:cNvSpPr>
          <p:nvPr>
            <p:ph type="body" sz="half" idx="3"/>
          </p:nvPr>
        </p:nvSpPr>
        <p:spPr>
          <a:xfrm>
            <a:off x="14631830" y="11716472"/>
            <a:ext cx="12731591" cy="4125511"/>
          </a:xfrm>
        </p:spPr>
        <p:txBody>
          <a:bodyPr lIns="205740" tIns="0" rIns="205740" bIns="0" anchor="ctr"/>
          <a:lstStyle>
            <a:lvl1pPr marL="0" indent="0">
              <a:buNone/>
              <a:defRPr sz="108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9000" b="1"/>
            </a:lvl2pPr>
            <a:lvl3pPr>
              <a:buNone/>
              <a:defRPr sz="8100" b="1"/>
            </a:lvl3pPr>
            <a:lvl4pPr>
              <a:buNone/>
              <a:defRPr sz="7200" b="1"/>
            </a:lvl4pPr>
            <a:lvl5pPr>
              <a:buNone/>
              <a:defRPr sz="7200" b="1"/>
            </a:lvl5pPr>
          </a:lstStyle>
          <a:p>
            <a:pPr lvl="0" eaLnBrk="1" latinLnBrk="0" hangingPunct="1"/>
            <a:r>
              <a:rPr kumimoji="0" lang="sl-SI" smtClean="0"/>
              <a:t>Kliknite, če želite urediti sloge besedila matrice</a:t>
            </a:r>
          </a:p>
        </p:txBody>
      </p:sp>
      <p:sp>
        <p:nvSpPr>
          <p:cNvPr id="5" name="Ograda vsebine 4"/>
          <p:cNvSpPr>
            <a:spLocks noGrp="1"/>
          </p:cNvSpPr>
          <p:nvPr>
            <p:ph sz="quarter" idx="2"/>
          </p:nvPr>
        </p:nvSpPr>
        <p:spPr>
          <a:xfrm>
            <a:off x="1440180" y="15841980"/>
            <a:ext cx="12726592" cy="24228036"/>
          </a:xfrm>
        </p:spPr>
        <p:txBody>
          <a:bodyPr tIns="0"/>
          <a:lstStyle>
            <a:lvl1pPr>
              <a:defRPr sz="9900"/>
            </a:lvl1pPr>
            <a:lvl2pPr>
              <a:defRPr sz="9000"/>
            </a:lvl2pPr>
            <a:lvl3pPr>
              <a:defRPr sz="8100"/>
            </a:lvl3pPr>
            <a:lvl4pPr>
              <a:defRPr sz="7200"/>
            </a:lvl4pPr>
            <a:lvl5pPr>
              <a:defRPr sz="7200"/>
            </a:lvl5pPr>
          </a:lstStyle>
          <a:p>
            <a:pPr lvl="0" eaLnBrk="1" latinLnBrk="0" hangingPunct="1"/>
            <a:r>
              <a:rPr lang="sl-SI" smtClean="0"/>
              <a:t>Kliknite, če želite urediti sloge besedila matrice</a:t>
            </a:r>
          </a:p>
          <a:p>
            <a:pPr lvl="1" eaLnBrk="1" latinLnBrk="0" hangingPunct="1"/>
            <a:r>
              <a:rPr lang="sl-SI" smtClean="0"/>
              <a:t>Druga raven</a:t>
            </a:r>
          </a:p>
          <a:p>
            <a:pPr lvl="2" eaLnBrk="1" latinLnBrk="0" hangingPunct="1"/>
            <a:r>
              <a:rPr lang="sl-SI" smtClean="0"/>
              <a:t>Tretja raven</a:t>
            </a:r>
          </a:p>
          <a:p>
            <a:pPr lvl="3" eaLnBrk="1" latinLnBrk="0" hangingPunct="1"/>
            <a:r>
              <a:rPr lang="sl-SI" smtClean="0"/>
              <a:t>Četrta raven</a:t>
            </a:r>
          </a:p>
          <a:p>
            <a:pPr lvl="4" eaLnBrk="1" latinLnBrk="0" hangingPunct="1"/>
            <a:r>
              <a:rPr lang="sl-SI" smtClean="0"/>
              <a:t>Peta raven</a:t>
            </a:r>
            <a:endParaRPr kumimoji="0" lang="en-US"/>
          </a:p>
        </p:txBody>
      </p:sp>
      <p:sp>
        <p:nvSpPr>
          <p:cNvPr id="6" name="Ograda vsebine 5"/>
          <p:cNvSpPr>
            <a:spLocks noGrp="1"/>
          </p:cNvSpPr>
          <p:nvPr>
            <p:ph sz="quarter" idx="4"/>
          </p:nvPr>
        </p:nvSpPr>
        <p:spPr>
          <a:xfrm>
            <a:off x="14631830" y="15841980"/>
            <a:ext cx="12731591" cy="24228036"/>
          </a:xfrm>
        </p:spPr>
        <p:txBody>
          <a:bodyPr tIns="0"/>
          <a:lstStyle>
            <a:lvl1pPr>
              <a:defRPr sz="9900"/>
            </a:lvl1pPr>
            <a:lvl2pPr>
              <a:defRPr sz="9000"/>
            </a:lvl2pPr>
            <a:lvl3pPr>
              <a:defRPr sz="8100"/>
            </a:lvl3pPr>
            <a:lvl4pPr>
              <a:defRPr sz="7200"/>
            </a:lvl4pPr>
            <a:lvl5pPr>
              <a:defRPr sz="7200"/>
            </a:lvl5pPr>
          </a:lstStyle>
          <a:p>
            <a:pPr lvl="0" eaLnBrk="1" latinLnBrk="0" hangingPunct="1"/>
            <a:r>
              <a:rPr lang="sl-SI" smtClean="0"/>
              <a:t>Kliknite, če želite urediti sloge besedila matrice</a:t>
            </a:r>
          </a:p>
          <a:p>
            <a:pPr lvl="1" eaLnBrk="1" latinLnBrk="0" hangingPunct="1"/>
            <a:r>
              <a:rPr lang="sl-SI" smtClean="0"/>
              <a:t>Druga raven</a:t>
            </a:r>
          </a:p>
          <a:p>
            <a:pPr lvl="2" eaLnBrk="1" latinLnBrk="0" hangingPunct="1"/>
            <a:r>
              <a:rPr lang="sl-SI" smtClean="0"/>
              <a:t>Tretja raven</a:t>
            </a:r>
          </a:p>
          <a:p>
            <a:pPr lvl="3" eaLnBrk="1" latinLnBrk="0" hangingPunct="1"/>
            <a:r>
              <a:rPr lang="sl-SI" smtClean="0"/>
              <a:t>Četrta raven</a:t>
            </a:r>
          </a:p>
          <a:p>
            <a:pPr lvl="4" eaLnBrk="1" latinLnBrk="0" hangingPunct="1"/>
            <a:r>
              <a:rPr lang="sl-SI" smtClean="0"/>
              <a:t>Peta raven</a:t>
            </a:r>
            <a:endParaRPr kumimoji="0" lang="en-US"/>
          </a:p>
        </p:txBody>
      </p:sp>
      <p:sp>
        <p:nvSpPr>
          <p:cNvPr id="7" name="Ograda datum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4F6E6-4D2D-4F72-84F6-8449A75754AF}" type="datetime1">
              <a:rPr lang="en-US" smtClean="0"/>
              <a:pPr/>
              <a:t>9/3/2020</a:t>
            </a:fld>
            <a:endParaRPr lang="en-US"/>
          </a:p>
        </p:txBody>
      </p:sp>
      <p:sp>
        <p:nvSpPr>
          <p:cNvPr id="8" name="Ograda no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9" name="Ograda številke diapoz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92715A-6C12-4ECD-A9A8-B7290740B5A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440180" y="4435754"/>
            <a:ext cx="26163270" cy="7200900"/>
          </a:xfrm>
        </p:spPr>
        <p:txBody>
          <a:bodyPr vert="horz" tIns="20574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225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sl-SI" smtClean="0"/>
              <a:t>Kliknite, če želite urediti slog naslova matrice</a:t>
            </a:r>
            <a:endParaRPr kumimoji="0" lang="en-US"/>
          </a:p>
        </p:txBody>
      </p:sp>
      <p:sp>
        <p:nvSpPr>
          <p:cNvPr id="3" name="Ograda datum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4F6E6-4D2D-4F72-84F6-8449A75754AF}" type="datetime1">
              <a:rPr lang="en-US" smtClean="0"/>
              <a:pPr/>
              <a:t>9/3/2020</a:t>
            </a:fld>
            <a:endParaRPr lang="en-US"/>
          </a:p>
        </p:txBody>
      </p:sp>
      <p:sp>
        <p:nvSpPr>
          <p:cNvPr id="4" name="Ograda no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5" name="Ograda številke diapoz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92715A-6C12-4ECD-A9A8-B7290740B5A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datum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4F6E6-4D2D-4F72-84F6-8449A75754AF}" type="datetime1">
              <a:rPr lang="en-US" smtClean="0"/>
              <a:pPr/>
              <a:t>9/3/2020</a:t>
            </a:fld>
            <a:endParaRPr lang="en-US"/>
          </a:p>
        </p:txBody>
      </p:sp>
      <p:sp>
        <p:nvSpPr>
          <p:cNvPr id="3" name="Ograda no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Ograda številke diapoz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92715A-6C12-4ECD-A9A8-B7290740B5A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1_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2160270" y="3240418"/>
            <a:ext cx="8641080" cy="7320915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117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sl-SI" smtClean="0"/>
              <a:t>Kliknite, če želite urediti slog naslova matrice</a:t>
            </a:r>
            <a:endParaRPr kumimoji="0" lang="en-US"/>
          </a:p>
        </p:txBody>
      </p:sp>
      <p:sp>
        <p:nvSpPr>
          <p:cNvPr id="3" name="Ograda besedila 2"/>
          <p:cNvSpPr>
            <a:spLocks noGrp="1"/>
          </p:cNvSpPr>
          <p:nvPr>
            <p:ph type="body" idx="2"/>
          </p:nvPr>
        </p:nvSpPr>
        <p:spPr>
          <a:xfrm>
            <a:off x="2160270" y="10561320"/>
            <a:ext cx="8641080" cy="28803600"/>
          </a:xfrm>
        </p:spPr>
        <p:txBody>
          <a:bodyPr lIns="82296" rIns="82296"/>
          <a:lstStyle>
            <a:lvl1pPr marL="0" indent="0" algn="l">
              <a:buNone/>
              <a:defRPr sz="6300"/>
            </a:lvl1pPr>
            <a:lvl2pPr indent="0" algn="l">
              <a:buNone/>
              <a:defRPr sz="5400"/>
            </a:lvl2pPr>
            <a:lvl3pPr indent="0" algn="l">
              <a:buNone/>
              <a:defRPr sz="4500"/>
            </a:lvl3pPr>
            <a:lvl4pPr indent="0" algn="l">
              <a:buNone/>
              <a:defRPr sz="4100"/>
            </a:lvl4pPr>
            <a:lvl5pPr indent="0" algn="l">
              <a:buNone/>
              <a:defRPr sz="4100"/>
            </a:lvl5pPr>
          </a:lstStyle>
          <a:p>
            <a:pPr lvl="0" eaLnBrk="1" latinLnBrk="0" hangingPunct="1"/>
            <a:r>
              <a:rPr kumimoji="0" lang="sl-SI" smtClean="0"/>
              <a:t>Kliknite, če želite urediti sloge besedila matrice</a:t>
            </a:r>
          </a:p>
        </p:txBody>
      </p:sp>
      <p:sp>
        <p:nvSpPr>
          <p:cNvPr id="4" name="Ograda vsebine 3"/>
          <p:cNvSpPr>
            <a:spLocks noGrp="1"/>
          </p:cNvSpPr>
          <p:nvPr>
            <p:ph sz="half" idx="1"/>
          </p:nvPr>
        </p:nvSpPr>
        <p:spPr>
          <a:xfrm>
            <a:off x="11261407" y="10561320"/>
            <a:ext cx="16102013" cy="28803600"/>
          </a:xfrm>
        </p:spPr>
        <p:txBody>
          <a:bodyPr tIns="0"/>
          <a:lstStyle>
            <a:lvl1pPr>
              <a:defRPr sz="12600"/>
            </a:lvl1pPr>
            <a:lvl2pPr>
              <a:defRPr sz="11700"/>
            </a:lvl2pPr>
            <a:lvl3pPr>
              <a:defRPr sz="10800"/>
            </a:lvl3pPr>
            <a:lvl4pPr>
              <a:defRPr sz="9000"/>
            </a:lvl4pPr>
            <a:lvl5pPr>
              <a:defRPr sz="8100"/>
            </a:lvl5pPr>
          </a:lstStyle>
          <a:p>
            <a:pPr lvl="0" eaLnBrk="1" latinLnBrk="0" hangingPunct="1"/>
            <a:r>
              <a:rPr lang="sl-SI" smtClean="0"/>
              <a:t>Kliknite, če želite urediti sloge besedila matrice</a:t>
            </a:r>
          </a:p>
          <a:p>
            <a:pPr lvl="1" eaLnBrk="1" latinLnBrk="0" hangingPunct="1"/>
            <a:r>
              <a:rPr lang="sl-SI" smtClean="0"/>
              <a:t>Druga raven</a:t>
            </a:r>
          </a:p>
          <a:p>
            <a:pPr lvl="2" eaLnBrk="1" latinLnBrk="0" hangingPunct="1"/>
            <a:r>
              <a:rPr lang="sl-SI" smtClean="0"/>
              <a:t>Tretja raven</a:t>
            </a:r>
          </a:p>
          <a:p>
            <a:pPr lvl="3" eaLnBrk="1" latinLnBrk="0" hangingPunct="1"/>
            <a:r>
              <a:rPr lang="sl-SI" smtClean="0"/>
              <a:t>Četrta raven</a:t>
            </a:r>
          </a:p>
          <a:p>
            <a:pPr lvl="4" eaLnBrk="1" latinLnBrk="0" hangingPunct="1"/>
            <a:r>
              <a:rPr lang="sl-SI" smtClean="0"/>
              <a:t>Peta raven</a:t>
            </a:r>
            <a:endParaRPr kumimoji="0" lang="en-US"/>
          </a:p>
        </p:txBody>
      </p:sp>
      <p:sp>
        <p:nvSpPr>
          <p:cNvPr id="5" name="Ograd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4F6E6-4D2D-4F72-84F6-8449A75754AF}" type="datetime1">
              <a:rPr lang="en-US" smtClean="0"/>
              <a:pPr/>
              <a:t>9/3/2020</a:t>
            </a:fld>
            <a:endParaRPr lang="en-US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92715A-6C12-4ECD-A9A8-B7290740B5A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Naslov in sl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dreži in zaokroži en kot pravokotnika 8"/>
          <p:cNvSpPr/>
          <p:nvPr/>
        </p:nvSpPr>
        <p:spPr>
          <a:xfrm rot="420000" flipV="1">
            <a:off x="9972122" y="6980885"/>
            <a:ext cx="16562070" cy="2592324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11480" tIns="205740" rIns="411480" bIns="205740"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Pravokotni trikotnik 11"/>
          <p:cNvSpPr/>
          <p:nvPr/>
        </p:nvSpPr>
        <p:spPr>
          <a:xfrm rot="420000" flipV="1">
            <a:off x="25213022" y="33766545"/>
            <a:ext cx="489661" cy="979322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11480" tIns="205740" rIns="411480" bIns="205740"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920240" y="7415078"/>
            <a:ext cx="6970471" cy="9970512"/>
          </a:xfrm>
        </p:spPr>
        <p:txBody>
          <a:bodyPr vert="horz" lIns="205740" tIns="205740" rIns="205740" bIns="205740" anchor="b"/>
          <a:lstStyle>
            <a:lvl1pPr algn="l">
              <a:buNone/>
              <a:defRPr sz="9000" b="1">
                <a:solidFill>
                  <a:schemeClr val="tx2"/>
                </a:solidFill>
              </a:defRPr>
            </a:lvl1pPr>
          </a:lstStyle>
          <a:p>
            <a:r>
              <a:rPr kumimoji="0" lang="sl-SI" smtClean="0"/>
              <a:t>Kliknite, če želite urediti slog naslova matrice</a:t>
            </a:r>
            <a:endParaRPr kumimoji="0" lang="en-US"/>
          </a:p>
        </p:txBody>
      </p:sp>
      <p:sp>
        <p:nvSpPr>
          <p:cNvPr id="4" name="Ograda besedila 3"/>
          <p:cNvSpPr>
            <a:spLocks noGrp="1"/>
          </p:cNvSpPr>
          <p:nvPr>
            <p:ph type="body" sz="half" idx="2"/>
          </p:nvPr>
        </p:nvSpPr>
        <p:spPr>
          <a:xfrm>
            <a:off x="1920240" y="17821346"/>
            <a:ext cx="6960870" cy="13729716"/>
          </a:xfrm>
        </p:spPr>
        <p:txBody>
          <a:bodyPr lIns="288036" rIns="205740" bIns="205740" anchor="t"/>
          <a:lstStyle>
            <a:lvl1pPr marL="0" indent="0" algn="l">
              <a:spcBef>
                <a:spcPts val="1125"/>
              </a:spcBef>
              <a:buFontTx/>
              <a:buNone/>
              <a:defRPr sz="5900"/>
            </a:lvl1pPr>
            <a:lvl2pPr>
              <a:defRPr sz="5400"/>
            </a:lvl2pPr>
            <a:lvl3pPr>
              <a:defRPr sz="4500"/>
            </a:lvl3pPr>
            <a:lvl4pPr>
              <a:defRPr sz="4100"/>
            </a:lvl4pPr>
            <a:lvl5pPr>
              <a:defRPr sz="4100"/>
            </a:lvl5pPr>
          </a:lstStyle>
          <a:p>
            <a:pPr lvl="0" eaLnBrk="1" latinLnBrk="0" hangingPunct="1"/>
            <a:r>
              <a:rPr kumimoji="0" lang="sl-SI" smtClean="0"/>
              <a:t>Kliknite, če želite urediti sloge besedila matrice</a:t>
            </a:r>
          </a:p>
        </p:txBody>
      </p:sp>
      <p:sp>
        <p:nvSpPr>
          <p:cNvPr id="5" name="Ograd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4F6E6-4D2D-4F72-84F6-8449A75754AF}" type="datetime1">
              <a:rPr lang="en-US" smtClean="0"/>
              <a:pPr/>
              <a:t>9/3/2020</a:t>
            </a:fld>
            <a:endParaRPr lang="en-US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12"/>
          </p:nvPr>
        </p:nvSpPr>
        <p:spPr>
          <a:xfrm>
            <a:off x="25443180" y="40045008"/>
            <a:ext cx="1920240" cy="2300288"/>
          </a:xfrm>
        </p:spPr>
        <p:txBody>
          <a:bodyPr/>
          <a:lstStyle/>
          <a:p>
            <a:fld id="{1A92715A-6C12-4ECD-A9A8-B7290740B5A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Ograda slike 2"/>
          <p:cNvSpPr>
            <a:spLocks noGrp="1"/>
          </p:cNvSpPr>
          <p:nvPr>
            <p:ph type="pic" idx="1"/>
          </p:nvPr>
        </p:nvSpPr>
        <p:spPr>
          <a:xfrm rot="420000">
            <a:off x="10980248" y="7556957"/>
            <a:ext cx="14545818" cy="24771096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14400"/>
            </a:lvl1pPr>
          </a:lstStyle>
          <a:p>
            <a:r>
              <a:rPr kumimoji="0" lang="sl-SI" smtClean="0"/>
              <a:t>Kliknite ikono, če želite dodati sliko</a:t>
            </a:r>
            <a:endParaRPr kumimoji="0" lang="en-US" dirty="0"/>
          </a:p>
        </p:txBody>
      </p:sp>
      <p:sp>
        <p:nvSpPr>
          <p:cNvPr id="10" name="Prostoročno 9"/>
          <p:cNvSpPr>
            <a:spLocks/>
          </p:cNvSpPr>
          <p:nvPr/>
        </p:nvSpPr>
        <p:spPr bwMode="auto">
          <a:xfrm flipV="1">
            <a:off x="-30004" y="36644580"/>
            <a:ext cx="28863608" cy="65608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411480" tIns="205740" rIns="411480" bIns="20574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Prostoročno 10"/>
          <p:cNvSpPr>
            <a:spLocks/>
          </p:cNvSpPr>
          <p:nvPr/>
        </p:nvSpPr>
        <p:spPr bwMode="auto">
          <a:xfrm flipV="1">
            <a:off x="13801725" y="39184900"/>
            <a:ext cx="15001875" cy="4020503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411480" tIns="205740" rIns="411480" bIns="20574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n navpično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sl-SI" smtClean="0"/>
              <a:t>Kliknite, če želite urediti slog naslova matrice</a:t>
            </a:r>
            <a:endParaRPr kumimoji="0" lang="en-US"/>
          </a:p>
        </p:txBody>
      </p:sp>
      <p:sp>
        <p:nvSpPr>
          <p:cNvPr id="3" name="Ograda navpičnega besedila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sl-SI" smtClean="0"/>
              <a:t>Kliknite, če želite urediti sloge besedila matrice</a:t>
            </a:r>
          </a:p>
          <a:p>
            <a:pPr lvl="1" eaLnBrk="1" latinLnBrk="0" hangingPunct="1"/>
            <a:r>
              <a:rPr lang="sl-SI" smtClean="0"/>
              <a:t>Druga raven</a:t>
            </a:r>
          </a:p>
          <a:p>
            <a:pPr lvl="2" eaLnBrk="1" latinLnBrk="0" hangingPunct="1"/>
            <a:r>
              <a:rPr lang="sl-SI" smtClean="0"/>
              <a:t>Tretja raven</a:t>
            </a:r>
          </a:p>
          <a:p>
            <a:pPr lvl="3" eaLnBrk="1" latinLnBrk="0" hangingPunct="1"/>
            <a:r>
              <a:rPr lang="sl-SI" smtClean="0"/>
              <a:t>Četrta raven</a:t>
            </a:r>
          </a:p>
          <a:p>
            <a:pPr lvl="4" eaLnBrk="1" latinLnBrk="0" hangingPunct="1"/>
            <a:r>
              <a:rPr lang="sl-SI" smtClean="0"/>
              <a:t>Peta raven</a:t>
            </a:r>
            <a:endParaRPr kumimoji="0" lang="en-US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4F6E6-4D2D-4F72-84F6-8449A75754AF}" type="datetime1">
              <a:rPr lang="en-US" smtClean="0"/>
              <a:pPr/>
              <a:t>9/3/2020</a:t>
            </a:fld>
            <a:endParaRPr lang="en-US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92715A-6C12-4ECD-A9A8-B7290740B5A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Navpični naslov in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vpični naslov 1"/>
          <p:cNvSpPr>
            <a:spLocks noGrp="1"/>
          </p:cNvSpPr>
          <p:nvPr>
            <p:ph type="title" orient="vert"/>
          </p:nvPr>
        </p:nvSpPr>
        <p:spPr>
          <a:xfrm>
            <a:off x="20882610" y="5760729"/>
            <a:ext cx="6480810" cy="32834107"/>
          </a:xfrm>
        </p:spPr>
        <p:txBody>
          <a:bodyPr vert="eaVert"/>
          <a:lstStyle/>
          <a:p>
            <a:r>
              <a:rPr kumimoji="0" lang="sl-SI" smtClean="0"/>
              <a:t>Kliknite, če želite urediti slog naslova matrice</a:t>
            </a:r>
            <a:endParaRPr kumimoji="0" lang="en-US"/>
          </a:p>
        </p:txBody>
      </p:sp>
      <p:sp>
        <p:nvSpPr>
          <p:cNvPr id="3" name="Ograda navpičnega besedila 2"/>
          <p:cNvSpPr>
            <a:spLocks noGrp="1"/>
          </p:cNvSpPr>
          <p:nvPr>
            <p:ph type="body" orient="vert" idx="1"/>
          </p:nvPr>
        </p:nvSpPr>
        <p:spPr>
          <a:xfrm>
            <a:off x="1440180" y="5760729"/>
            <a:ext cx="18962370" cy="32834107"/>
          </a:xfrm>
        </p:spPr>
        <p:txBody>
          <a:bodyPr vert="eaVert"/>
          <a:lstStyle/>
          <a:p>
            <a:pPr lvl="0" eaLnBrk="1" latinLnBrk="0" hangingPunct="1"/>
            <a:r>
              <a:rPr lang="sl-SI" smtClean="0"/>
              <a:t>Kliknite, če želite urediti sloge besedila matrice</a:t>
            </a:r>
          </a:p>
          <a:p>
            <a:pPr lvl="1" eaLnBrk="1" latinLnBrk="0" hangingPunct="1"/>
            <a:r>
              <a:rPr lang="sl-SI" smtClean="0"/>
              <a:t>Druga raven</a:t>
            </a:r>
          </a:p>
          <a:p>
            <a:pPr lvl="2" eaLnBrk="1" latinLnBrk="0" hangingPunct="1"/>
            <a:r>
              <a:rPr lang="sl-SI" smtClean="0"/>
              <a:t>Tretja raven</a:t>
            </a:r>
          </a:p>
          <a:p>
            <a:pPr lvl="3" eaLnBrk="1" latinLnBrk="0" hangingPunct="1"/>
            <a:r>
              <a:rPr lang="sl-SI" smtClean="0"/>
              <a:t>Četrta raven</a:t>
            </a:r>
          </a:p>
          <a:p>
            <a:pPr lvl="4" eaLnBrk="1" latinLnBrk="0" hangingPunct="1"/>
            <a:r>
              <a:rPr lang="sl-SI" smtClean="0"/>
              <a:t>Peta raven</a:t>
            </a:r>
            <a:endParaRPr kumimoji="0" lang="en-US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4F6E6-4D2D-4F72-84F6-8449A75754AF}" type="datetime1">
              <a:rPr lang="en-US" smtClean="0"/>
              <a:pPr/>
              <a:t>9/3/2020</a:t>
            </a:fld>
            <a:endParaRPr lang="en-US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92715A-6C12-4ECD-A9A8-B7290740B5A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rostoročno 6"/>
          <p:cNvSpPr>
            <a:spLocks/>
          </p:cNvSpPr>
          <p:nvPr/>
        </p:nvSpPr>
        <p:spPr bwMode="auto">
          <a:xfrm>
            <a:off x="-30004" y="-45007"/>
            <a:ext cx="28863608" cy="65608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411480" tIns="205740" rIns="411480" bIns="20574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Prostoročno 7"/>
          <p:cNvSpPr>
            <a:spLocks/>
          </p:cNvSpPr>
          <p:nvPr/>
        </p:nvSpPr>
        <p:spPr bwMode="auto">
          <a:xfrm>
            <a:off x="13801725" y="-45004"/>
            <a:ext cx="15001875" cy="4020503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411480" tIns="205740" rIns="411480" bIns="20574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Ograda naslova 8"/>
          <p:cNvSpPr>
            <a:spLocks noGrp="1"/>
          </p:cNvSpPr>
          <p:nvPr>
            <p:ph type="title"/>
          </p:nvPr>
        </p:nvSpPr>
        <p:spPr>
          <a:xfrm>
            <a:off x="1440180" y="4435754"/>
            <a:ext cx="25923240" cy="7200900"/>
          </a:xfrm>
          <a:prstGeom prst="rect">
            <a:avLst/>
          </a:prstGeom>
        </p:spPr>
        <p:txBody>
          <a:bodyPr vert="horz" lIns="0" tIns="205740" rIns="0" bIns="0" anchor="b">
            <a:normAutofit/>
          </a:bodyPr>
          <a:lstStyle/>
          <a:p>
            <a:r>
              <a:rPr kumimoji="0" lang="sl-SI" smtClean="0"/>
              <a:t>Kliknite, če želite urediti slog naslova matrice</a:t>
            </a:r>
            <a:endParaRPr kumimoji="0" lang="en-US"/>
          </a:p>
        </p:txBody>
      </p:sp>
      <p:sp>
        <p:nvSpPr>
          <p:cNvPr id="30" name="Ograda besedila 29"/>
          <p:cNvSpPr>
            <a:spLocks noGrp="1"/>
          </p:cNvSpPr>
          <p:nvPr>
            <p:ph type="body" idx="1"/>
          </p:nvPr>
        </p:nvSpPr>
        <p:spPr>
          <a:xfrm>
            <a:off x="1440180" y="12193524"/>
            <a:ext cx="25923240" cy="27651456"/>
          </a:xfrm>
          <a:prstGeom prst="rect">
            <a:avLst/>
          </a:prstGeom>
        </p:spPr>
        <p:txBody>
          <a:bodyPr vert="horz" lIns="411480" tIns="205740" rIns="411480" bIns="205740">
            <a:normAutofit/>
          </a:bodyPr>
          <a:lstStyle/>
          <a:p>
            <a:pPr lvl="0" eaLnBrk="1" latinLnBrk="0" hangingPunct="1"/>
            <a:r>
              <a:rPr kumimoji="0" lang="sl-SI" smtClean="0"/>
              <a:t>Kliknite, če želite urediti sloge besedila matrice</a:t>
            </a:r>
          </a:p>
          <a:p>
            <a:pPr lvl="1" eaLnBrk="1" latinLnBrk="0" hangingPunct="1"/>
            <a:r>
              <a:rPr kumimoji="0" lang="sl-SI" smtClean="0"/>
              <a:t>Druga raven</a:t>
            </a:r>
          </a:p>
          <a:p>
            <a:pPr lvl="2" eaLnBrk="1" latinLnBrk="0" hangingPunct="1"/>
            <a:r>
              <a:rPr kumimoji="0" lang="sl-SI" smtClean="0"/>
              <a:t>Tretja raven</a:t>
            </a:r>
          </a:p>
          <a:p>
            <a:pPr lvl="3" eaLnBrk="1" latinLnBrk="0" hangingPunct="1"/>
            <a:r>
              <a:rPr kumimoji="0" lang="sl-SI" smtClean="0"/>
              <a:t>Četrta raven</a:t>
            </a:r>
          </a:p>
          <a:p>
            <a:pPr lvl="4" eaLnBrk="1" latinLnBrk="0" hangingPunct="1"/>
            <a:r>
              <a:rPr kumimoji="0" lang="sl-SI" smtClean="0"/>
              <a:t>Peta raven</a:t>
            </a:r>
            <a:endParaRPr kumimoji="0" lang="en-US"/>
          </a:p>
        </p:txBody>
      </p:sp>
      <p:sp>
        <p:nvSpPr>
          <p:cNvPr id="10" name="Ograda datuma 9"/>
          <p:cNvSpPr>
            <a:spLocks noGrp="1"/>
          </p:cNvSpPr>
          <p:nvPr>
            <p:ph type="dt" sz="half" idx="2"/>
          </p:nvPr>
        </p:nvSpPr>
        <p:spPr>
          <a:xfrm>
            <a:off x="1440180" y="40045008"/>
            <a:ext cx="6720840" cy="2300288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54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0E4F6E6-4D2D-4F72-84F6-8449A75754AF}" type="datetime1">
              <a:rPr lang="en-US" smtClean="0"/>
              <a:pPr/>
              <a:t>9/3/2020</a:t>
            </a:fld>
            <a:endParaRPr lang="en-US"/>
          </a:p>
        </p:txBody>
      </p:sp>
      <p:sp>
        <p:nvSpPr>
          <p:cNvPr id="22" name="Ograda noge 21"/>
          <p:cNvSpPr>
            <a:spLocks noGrp="1"/>
          </p:cNvSpPr>
          <p:nvPr>
            <p:ph type="ftr" sz="quarter" idx="3"/>
          </p:nvPr>
        </p:nvSpPr>
        <p:spPr>
          <a:xfrm>
            <a:off x="8401050" y="40045008"/>
            <a:ext cx="10561320" cy="2300288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54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sl-SI"/>
          </a:p>
        </p:txBody>
      </p:sp>
      <p:sp>
        <p:nvSpPr>
          <p:cNvPr id="18" name="Ograda številke diapozitiva 17"/>
          <p:cNvSpPr>
            <a:spLocks noGrp="1"/>
          </p:cNvSpPr>
          <p:nvPr>
            <p:ph type="sldNum" sz="quarter" idx="4"/>
          </p:nvPr>
        </p:nvSpPr>
        <p:spPr>
          <a:xfrm>
            <a:off x="24963120" y="40045008"/>
            <a:ext cx="2400300" cy="2300288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54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A92715A-6C12-4ECD-A9A8-B7290740B5A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Skupina 1"/>
          <p:cNvGrpSpPr/>
          <p:nvPr/>
        </p:nvGrpSpPr>
        <p:grpSpPr>
          <a:xfrm>
            <a:off x="-59903" y="1275171"/>
            <a:ext cx="28918726" cy="4090111"/>
            <a:chOff x="-19045" y="216550"/>
            <a:chExt cx="9180548" cy="649224"/>
          </a:xfrm>
        </p:grpSpPr>
        <p:sp>
          <p:nvSpPr>
            <p:cNvPr id="12" name="Prostoročno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Prostoročno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</p:sldLayoutIdLst>
  <p:txStyles>
    <p:titleStyle>
      <a:lvl1pPr algn="l" rtl="0" eaLnBrk="1" latinLnBrk="0" hangingPunct="1">
        <a:spcBef>
          <a:spcPct val="0"/>
        </a:spcBef>
        <a:buNone/>
        <a:defRPr kumimoji="0" sz="225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1234440" indent="-123444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11700" kern="1200">
          <a:solidFill>
            <a:schemeClr val="tx1"/>
          </a:solidFill>
          <a:latin typeface="+mn-lt"/>
          <a:ea typeface="+mn-ea"/>
          <a:cs typeface="+mn-cs"/>
        </a:defRPr>
      </a:lvl1pPr>
      <a:lvl2pPr marL="2880360" indent="-1110996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10800" kern="1200">
          <a:solidFill>
            <a:schemeClr val="tx1"/>
          </a:solidFill>
          <a:latin typeface="+mn-lt"/>
          <a:ea typeface="+mn-ea"/>
          <a:cs typeface="+mn-cs"/>
        </a:defRPr>
      </a:lvl2pPr>
      <a:lvl3pPr marL="4114800" indent="-1110996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9500" kern="1200">
          <a:solidFill>
            <a:schemeClr val="tx1"/>
          </a:solidFill>
          <a:latin typeface="+mn-lt"/>
          <a:ea typeface="+mn-ea"/>
          <a:cs typeface="+mn-cs"/>
        </a:defRPr>
      </a:lvl3pPr>
      <a:lvl4pPr marL="5349240" indent="-946404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9000" kern="1200">
          <a:solidFill>
            <a:schemeClr val="tx1"/>
          </a:solidFill>
          <a:latin typeface="+mn-lt"/>
          <a:ea typeface="+mn-ea"/>
          <a:cs typeface="+mn-cs"/>
        </a:defRPr>
      </a:lvl4pPr>
      <a:lvl5pPr marL="6583680" indent="-946404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9000" kern="1200">
          <a:solidFill>
            <a:schemeClr val="tx1"/>
          </a:solidFill>
          <a:latin typeface="+mn-lt"/>
          <a:ea typeface="+mn-ea"/>
          <a:cs typeface="+mn-cs"/>
        </a:defRPr>
      </a:lvl5pPr>
      <a:lvl6pPr marL="7818120" indent="-946404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8100" kern="1200">
          <a:solidFill>
            <a:schemeClr val="tx1"/>
          </a:solidFill>
          <a:latin typeface="+mn-lt"/>
          <a:ea typeface="+mn-ea"/>
          <a:cs typeface="+mn-cs"/>
        </a:defRPr>
      </a:lvl6pPr>
      <a:lvl7pPr marL="8641080" indent="-82296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72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9875520" indent="-822960" algn="l" rtl="0" eaLnBrk="1" latinLnBrk="0" hangingPunct="1">
        <a:spcBef>
          <a:spcPct val="20000"/>
        </a:spcBef>
        <a:buClr>
          <a:schemeClr val="tx2"/>
        </a:buClr>
        <a:buChar char="•"/>
        <a:defRPr kumimoji="0" sz="7200" kern="1200">
          <a:solidFill>
            <a:schemeClr val="tx1"/>
          </a:solidFill>
          <a:latin typeface="+mn-lt"/>
          <a:ea typeface="+mn-ea"/>
          <a:cs typeface="+mn-cs"/>
        </a:defRPr>
      </a:lvl8pPr>
      <a:lvl9pPr marL="11109960" indent="-82296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63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2057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4114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6172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8229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10287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1234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14401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16459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.xml"/><Relationship Id="rId13" Type="http://schemas.openxmlformats.org/officeDocument/2006/relationships/diagramLayout" Target="../diagrams/layout2.xml"/><Relationship Id="rId18" Type="http://schemas.openxmlformats.org/officeDocument/2006/relationships/diagramLayout" Target="../diagrams/layout3.xml"/><Relationship Id="rId26" Type="http://schemas.microsoft.com/office/2007/relationships/diagramDrawing" Target="../diagrams/drawing4.xml"/><Relationship Id="rId39" Type="http://schemas.openxmlformats.org/officeDocument/2006/relationships/diagramQuickStyle" Target="../diagrams/quickStyle7.xml"/><Relationship Id="rId3" Type="http://schemas.openxmlformats.org/officeDocument/2006/relationships/image" Target="../media/image3.jpeg"/><Relationship Id="rId21" Type="http://schemas.microsoft.com/office/2007/relationships/diagramDrawing" Target="../diagrams/drawing3.xml"/><Relationship Id="rId34" Type="http://schemas.openxmlformats.org/officeDocument/2006/relationships/diagramQuickStyle" Target="../diagrams/quickStyle6.xml"/><Relationship Id="rId42" Type="http://schemas.openxmlformats.org/officeDocument/2006/relationships/image" Target="../media/image7.jpeg"/><Relationship Id="rId47" Type="http://schemas.openxmlformats.org/officeDocument/2006/relationships/image" Target="../media/image12.jpeg"/><Relationship Id="rId7" Type="http://schemas.openxmlformats.org/officeDocument/2006/relationships/diagramData" Target="../diagrams/data1.xml"/><Relationship Id="rId12" Type="http://schemas.openxmlformats.org/officeDocument/2006/relationships/diagramData" Target="../diagrams/data2.xml"/><Relationship Id="rId17" Type="http://schemas.openxmlformats.org/officeDocument/2006/relationships/diagramData" Target="../diagrams/data3.xml"/><Relationship Id="rId25" Type="http://schemas.openxmlformats.org/officeDocument/2006/relationships/diagramColors" Target="../diagrams/colors4.xml"/><Relationship Id="rId33" Type="http://schemas.openxmlformats.org/officeDocument/2006/relationships/diagramLayout" Target="../diagrams/layout6.xml"/><Relationship Id="rId38" Type="http://schemas.openxmlformats.org/officeDocument/2006/relationships/diagramLayout" Target="../diagrams/layout7.xml"/><Relationship Id="rId46" Type="http://schemas.openxmlformats.org/officeDocument/2006/relationships/image" Target="../media/image11.jpeg"/><Relationship Id="rId2" Type="http://schemas.openxmlformats.org/officeDocument/2006/relationships/image" Target="../media/image2.jpeg"/><Relationship Id="rId16" Type="http://schemas.microsoft.com/office/2007/relationships/diagramDrawing" Target="../diagrams/drawing2.xml"/><Relationship Id="rId20" Type="http://schemas.openxmlformats.org/officeDocument/2006/relationships/diagramColors" Target="../diagrams/colors3.xml"/><Relationship Id="rId29" Type="http://schemas.openxmlformats.org/officeDocument/2006/relationships/diagramQuickStyle" Target="../diagrams/quickStyle5.xml"/><Relationship Id="rId41" Type="http://schemas.microsoft.com/office/2007/relationships/diagramDrawing" Target="../diagrams/drawing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11" Type="http://schemas.microsoft.com/office/2007/relationships/diagramDrawing" Target="../diagrams/drawing1.xml"/><Relationship Id="rId24" Type="http://schemas.openxmlformats.org/officeDocument/2006/relationships/diagramQuickStyle" Target="../diagrams/quickStyle4.xml"/><Relationship Id="rId32" Type="http://schemas.openxmlformats.org/officeDocument/2006/relationships/diagramData" Target="../diagrams/data6.xml"/><Relationship Id="rId37" Type="http://schemas.openxmlformats.org/officeDocument/2006/relationships/diagramData" Target="../diagrams/data7.xml"/><Relationship Id="rId40" Type="http://schemas.openxmlformats.org/officeDocument/2006/relationships/diagramColors" Target="../diagrams/colors7.xml"/><Relationship Id="rId45" Type="http://schemas.openxmlformats.org/officeDocument/2006/relationships/image" Target="../media/image10.jpeg"/><Relationship Id="rId5" Type="http://schemas.openxmlformats.org/officeDocument/2006/relationships/image" Target="../media/image5.jpeg"/><Relationship Id="rId15" Type="http://schemas.openxmlformats.org/officeDocument/2006/relationships/diagramColors" Target="../diagrams/colors2.xml"/><Relationship Id="rId23" Type="http://schemas.openxmlformats.org/officeDocument/2006/relationships/diagramLayout" Target="../diagrams/layout4.xml"/><Relationship Id="rId28" Type="http://schemas.openxmlformats.org/officeDocument/2006/relationships/diagramLayout" Target="../diagrams/layout5.xml"/><Relationship Id="rId36" Type="http://schemas.microsoft.com/office/2007/relationships/diagramDrawing" Target="../diagrams/drawing6.xml"/><Relationship Id="rId10" Type="http://schemas.openxmlformats.org/officeDocument/2006/relationships/diagramColors" Target="../diagrams/colors1.xml"/><Relationship Id="rId19" Type="http://schemas.openxmlformats.org/officeDocument/2006/relationships/diagramQuickStyle" Target="../diagrams/quickStyle3.xml"/><Relationship Id="rId31" Type="http://schemas.microsoft.com/office/2007/relationships/diagramDrawing" Target="../diagrams/drawing5.xml"/><Relationship Id="rId44" Type="http://schemas.openxmlformats.org/officeDocument/2006/relationships/image" Target="../media/image9.jpeg"/><Relationship Id="rId4" Type="http://schemas.openxmlformats.org/officeDocument/2006/relationships/image" Target="../media/image4.jpeg"/><Relationship Id="rId9" Type="http://schemas.openxmlformats.org/officeDocument/2006/relationships/diagramQuickStyle" Target="../diagrams/quickStyle1.xml"/><Relationship Id="rId14" Type="http://schemas.openxmlformats.org/officeDocument/2006/relationships/diagramQuickStyle" Target="../diagrams/quickStyle2.xml"/><Relationship Id="rId22" Type="http://schemas.openxmlformats.org/officeDocument/2006/relationships/diagramData" Target="../diagrams/data4.xml"/><Relationship Id="rId27" Type="http://schemas.openxmlformats.org/officeDocument/2006/relationships/diagramData" Target="../diagrams/data5.xml"/><Relationship Id="rId30" Type="http://schemas.openxmlformats.org/officeDocument/2006/relationships/diagramColors" Target="../diagrams/colors5.xml"/><Relationship Id="rId35" Type="http://schemas.openxmlformats.org/officeDocument/2006/relationships/diagramColors" Target="../diagrams/colors6.xml"/><Relationship Id="rId43" Type="http://schemas.openxmlformats.org/officeDocument/2006/relationships/image" Target="../media/image8.jpeg"/><Relationship Id="rId48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Documents and Settings\Srecko\Desktop\Profilna slika opcij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141864" y="31956301"/>
            <a:ext cx="4468891" cy="8509895"/>
          </a:xfrm>
          <a:prstGeom prst="rect">
            <a:avLst/>
          </a:prstGeom>
          <a:noFill/>
        </p:spPr>
      </p:pic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" y="41265854"/>
            <a:ext cx="28803600" cy="430587"/>
          </a:xfrm>
          <a:prstGeom prst="rect">
            <a:avLst/>
          </a:prstGeom>
          <a:solidFill>
            <a:srgbClr val="FFB400"/>
          </a:solidFill>
          <a:ln w="12700">
            <a:noFill/>
            <a:miter lim="800000"/>
            <a:headEnd/>
            <a:tailEnd/>
          </a:ln>
          <a:effectLst>
            <a:outerShdw dist="25400" dir="5400000" sx="100999" sy="100999" rotWithShape="0">
              <a:srgbClr val="808080">
                <a:alpha val="39999"/>
              </a:srgbClr>
            </a:outerShdw>
          </a:effectLst>
        </p:spPr>
        <p:txBody>
          <a:bodyPr lIns="107579" tIns="53790" rIns="107579" bIns="53790" anchor="ctr"/>
          <a:lstStyle/>
          <a:p>
            <a:pPr algn="ctr"/>
            <a:endParaRPr lang="sl-SI" dirty="0">
              <a:solidFill>
                <a:srgbClr val="FFFFFF"/>
              </a:solidFill>
              <a:latin typeface="News Gothic MT" pitchFamily="4" charset="0"/>
            </a:endParaRPr>
          </a:p>
        </p:txBody>
      </p:sp>
      <p:sp>
        <p:nvSpPr>
          <p:cNvPr id="36" name="Pravokotnik 35"/>
          <p:cNvSpPr/>
          <p:nvPr/>
        </p:nvSpPr>
        <p:spPr>
          <a:xfrm>
            <a:off x="24141864" y="38261985"/>
            <a:ext cx="3826689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sl-SI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Srečko Pisnik</a:t>
            </a:r>
            <a:endParaRPr lang="sl-SI" sz="36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00B0F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7" name="Pravokotnik 36"/>
          <p:cNvSpPr/>
          <p:nvPr/>
        </p:nvSpPr>
        <p:spPr>
          <a:xfrm>
            <a:off x="24141864" y="38908316"/>
            <a:ext cx="3894143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z-Cyrl-AZ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частный исследователь</a:t>
            </a:r>
            <a:endParaRPr lang="sl-SI" sz="20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00B0F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1035" name="Picture 11" descr="C:\Program Files\ZAJEM ZASLONA\Logotip  EASEbelt fotoshop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91947" y="834779"/>
            <a:ext cx="3890610" cy="536145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9" name="Picture 8" descr="C:\Documents and Settings\Srecko\Desktop\is (1)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041202" y="41696441"/>
            <a:ext cx="2535337" cy="14360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Picture 9" descr="D:\E A S E B E L T\Q koda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5713717" y="40466196"/>
            <a:ext cx="2322290" cy="2460490"/>
          </a:xfrm>
          <a:prstGeom prst="rect">
            <a:avLst/>
          </a:prstGeom>
          <a:noFill/>
        </p:spPr>
      </p:pic>
      <p:pic>
        <p:nvPicPr>
          <p:cNvPr id="2" name="Picture 2" descr="C:\Program Files\ZAJEM ZASLONA\Aechimedes 2019.jpg"/>
          <p:cNvPicPr>
            <a:picLocks noChangeAspect="1" noChangeArrowheads="1"/>
          </p:cNvPicPr>
          <p:nvPr/>
        </p:nvPicPr>
        <p:blipFill>
          <a:blip r:embed="rId6"/>
          <a:stretch>
            <a:fillRect/>
          </a:stretch>
        </p:blipFill>
        <p:spPr bwMode="auto">
          <a:xfrm>
            <a:off x="18818881" y="39869433"/>
            <a:ext cx="6692905" cy="3057253"/>
          </a:xfrm>
          <a:prstGeom prst="rect">
            <a:avLst/>
          </a:prstGeom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  <a:softEdge rad="112500"/>
          </a:effectLst>
        </p:spPr>
      </p:pic>
      <p:sp>
        <p:nvSpPr>
          <p:cNvPr id="47" name="Pravokotnik 46"/>
          <p:cNvSpPr/>
          <p:nvPr/>
        </p:nvSpPr>
        <p:spPr>
          <a:xfrm>
            <a:off x="1" y="41696441"/>
            <a:ext cx="14591064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sl-SI" sz="36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EASEBelt, Kropa 21, Bočna 3342 Gornji grad, Slovenija  EU</a:t>
            </a:r>
            <a:endParaRPr lang="sl-SI" sz="36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57" name="Pravokotnik 56"/>
          <p:cNvSpPr/>
          <p:nvPr/>
        </p:nvSpPr>
        <p:spPr>
          <a:xfrm>
            <a:off x="18818881" y="834779"/>
            <a:ext cx="6352958" cy="923330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sl-SI" sz="5400" b="1" dirty="0" err="1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</a:rPr>
              <a:t>www.easebelt.com</a:t>
            </a:r>
            <a:endParaRPr lang="sl-SI" sz="54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</a:endParaRPr>
          </a:p>
        </p:txBody>
      </p:sp>
      <p:graphicFrame>
        <p:nvGraphicFramePr>
          <p:cNvPr id="51" name="Diagram 50"/>
          <p:cNvGraphicFramePr/>
          <p:nvPr/>
        </p:nvGraphicFramePr>
        <p:xfrm>
          <a:off x="3020653" y="29523580"/>
          <a:ext cx="9385233" cy="31871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56" name="Diagram 55"/>
          <p:cNvGraphicFramePr/>
          <p:nvPr/>
        </p:nvGraphicFramePr>
        <p:xfrm>
          <a:off x="991947" y="24544625"/>
          <a:ext cx="7069890" cy="31871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graphicFrame>
        <p:nvGraphicFramePr>
          <p:cNvPr id="58" name="Diagram 57"/>
          <p:cNvGraphicFramePr/>
          <p:nvPr/>
        </p:nvGraphicFramePr>
        <p:xfrm>
          <a:off x="-1516087" y="31117150"/>
          <a:ext cx="9385233" cy="31871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7" r:lo="rId18" r:qs="rId19" r:cs="rId20"/>
          </a:graphicData>
        </a:graphic>
      </p:graphicFrame>
      <p:graphicFrame>
        <p:nvGraphicFramePr>
          <p:cNvPr id="59" name="Diagram 58"/>
          <p:cNvGraphicFramePr/>
          <p:nvPr/>
        </p:nvGraphicFramePr>
        <p:xfrm>
          <a:off x="5655968" y="32161286"/>
          <a:ext cx="9385233" cy="31871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2" r:lo="rId23" r:qs="rId24" r:cs="rId25"/>
          </a:graphicData>
        </a:graphic>
      </p:graphicFrame>
      <p:graphicFrame>
        <p:nvGraphicFramePr>
          <p:cNvPr id="61" name="Diagram 60"/>
          <p:cNvGraphicFramePr/>
          <p:nvPr/>
        </p:nvGraphicFramePr>
        <p:xfrm>
          <a:off x="8061837" y="35074845"/>
          <a:ext cx="9385233" cy="31871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7" r:lo="rId28" r:qs="rId29" r:cs="rId30"/>
          </a:graphicData>
        </a:graphic>
      </p:graphicFrame>
      <p:graphicFrame>
        <p:nvGraphicFramePr>
          <p:cNvPr id="62" name="Diagram 61"/>
          <p:cNvGraphicFramePr/>
          <p:nvPr/>
        </p:nvGraphicFramePr>
        <p:xfrm>
          <a:off x="11305456" y="38078714"/>
          <a:ext cx="9385233" cy="31871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2" r:lo="rId33" r:qs="rId34" r:cs="rId35"/>
          </a:graphicData>
        </a:graphic>
      </p:graphicFrame>
      <p:graphicFrame>
        <p:nvGraphicFramePr>
          <p:cNvPr id="63" name="Diagram 62"/>
          <p:cNvGraphicFramePr/>
          <p:nvPr/>
        </p:nvGraphicFramePr>
        <p:xfrm>
          <a:off x="-1671964" y="37467146"/>
          <a:ext cx="9385233" cy="31871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7" r:lo="rId38" r:qs="rId39" r:cs="rId40"/>
          </a:graphicData>
        </a:graphic>
      </p:graphicFrame>
      <p:pic>
        <p:nvPicPr>
          <p:cNvPr id="6" name="Picture 4" descr="D:\E A S E B E L T\EASEBELT  dihanje  in srce\srce z impulzom.jpg"/>
          <p:cNvPicPr>
            <a:picLocks noChangeAspect="1" noChangeArrowheads="1"/>
          </p:cNvPicPr>
          <p:nvPr/>
        </p:nvPicPr>
        <p:blipFill>
          <a:blip r:embed="rId42"/>
          <a:stretch>
            <a:fillRect/>
          </a:stretch>
        </p:blipFill>
        <p:spPr bwMode="auto">
          <a:xfrm>
            <a:off x="3002083" y="33867146"/>
            <a:ext cx="3600000" cy="3600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4" name="Picture 4" descr="D:\E A S E B E L T\EASEBELT  dihanje  in srce\srce z impulzom.jpg"/>
          <p:cNvPicPr>
            <a:picLocks noChangeAspect="1" noChangeArrowheads="1"/>
          </p:cNvPicPr>
          <p:nvPr/>
        </p:nvPicPr>
        <p:blipFill>
          <a:blip r:embed="rId43"/>
          <a:stretch>
            <a:fillRect/>
          </a:stretch>
        </p:blipFill>
        <p:spPr bwMode="auto">
          <a:xfrm>
            <a:off x="6388585" y="36928316"/>
            <a:ext cx="3600000" cy="3600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26" name="Picture 2" descr="C:\Program Files\ZAJEM ZASLONA\za video pred.jpg"/>
          <p:cNvPicPr>
            <a:picLocks noChangeAspect="1" noChangeArrowheads="1"/>
          </p:cNvPicPr>
          <p:nvPr/>
        </p:nvPicPr>
        <p:blipFill>
          <a:blip r:embed="rId44"/>
          <a:srcRect/>
          <a:stretch>
            <a:fillRect/>
          </a:stretch>
        </p:blipFill>
        <p:spPr bwMode="auto">
          <a:xfrm>
            <a:off x="12222176" y="9877654"/>
            <a:ext cx="13663486" cy="21239496"/>
          </a:xfrm>
          <a:prstGeom prst="round2SameRect">
            <a:avLst/>
          </a:prstGeom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  <a:outerShdw blurRad="292100" dist="139700" dir="2700000" sx="105000" sy="105000" algn="tl" rotWithShape="0">
              <a:srgbClr val="002060">
                <a:alpha val="65000"/>
              </a:srgbClr>
            </a:outerShdw>
          </a:effectLst>
        </p:spPr>
      </p:pic>
      <p:sp>
        <p:nvSpPr>
          <p:cNvPr id="39" name="Pravokotnik 38"/>
          <p:cNvSpPr/>
          <p:nvPr/>
        </p:nvSpPr>
        <p:spPr>
          <a:xfrm>
            <a:off x="4563901" y="4749684"/>
            <a:ext cx="19577963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88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- жизнь в объятиях комфорта</a:t>
            </a:r>
            <a:endParaRPr lang="sl-SI" sz="8800" b="1" i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4" name="Pravokotnik 43"/>
          <p:cNvSpPr/>
          <p:nvPr/>
        </p:nvSpPr>
        <p:spPr>
          <a:xfrm>
            <a:off x="513215" y="10403945"/>
            <a:ext cx="11892671" cy="1486560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8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EASEBelt Dynamic MM </a:t>
            </a:r>
            <a:endParaRPr lang="sl-SI" sz="80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/>
            <a:r>
              <a:rPr lang="ru-RU" sz="8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для активного сидения влияет на характеристики движения в позвоночнике и тазу. Тело поднимается и опускается, чтобы обеспечить диффузию в межпозвоночных дисках.</a:t>
            </a:r>
            <a:endParaRPr lang="sl-SI" sz="8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45" name="Picture 2" descr="C:\Program Files\ZAJEM ZASLONA\Delovanje plošče.jpg"/>
          <p:cNvPicPr>
            <a:picLocks noChangeAspect="1" noChangeArrowheads="1"/>
          </p:cNvPicPr>
          <p:nvPr/>
        </p:nvPicPr>
        <p:blipFill>
          <a:blip r:embed="rId45" cstate="print"/>
          <a:srcRect/>
          <a:stretch>
            <a:fillRect/>
          </a:stretch>
        </p:blipFill>
        <p:spPr bwMode="auto">
          <a:xfrm flipH="1">
            <a:off x="20881610" y="24544625"/>
            <a:ext cx="7347290" cy="5237222"/>
          </a:xfrm>
          <a:prstGeom prst="round2Diag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112500"/>
          </a:effectLst>
          <a:scene3d>
            <a:camera prst="orthographicFront"/>
            <a:lightRig rig="threePt" dir="t">
              <a:rot lat="0" lon="0" rev="6000000"/>
            </a:lightRig>
          </a:scene3d>
          <a:sp3d extrusionH="76200" contourW="12700" prstMaterial="metal">
            <a:bevelT h="222250"/>
            <a:extrusionClr>
              <a:schemeClr val="accent2">
                <a:lumMod val="75000"/>
              </a:schemeClr>
            </a:extrusionClr>
            <a:contourClr>
              <a:srgbClr val="002060"/>
            </a:contourClr>
          </a:sp3d>
        </p:spPr>
      </p:pic>
      <p:sp>
        <p:nvSpPr>
          <p:cNvPr id="48" name="Elipsa 47"/>
          <p:cNvSpPr/>
          <p:nvPr/>
        </p:nvSpPr>
        <p:spPr>
          <a:xfrm>
            <a:off x="24713479" y="24544625"/>
            <a:ext cx="916720" cy="72492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pic>
        <p:nvPicPr>
          <p:cNvPr id="49" name="Picture 4" descr="C:\Program Files\ZAJEM ZASLONA\Zlata Archimedes s trakovi.jpg"/>
          <p:cNvPicPr>
            <a:picLocks noChangeAspect="1" noChangeArrowheads="1"/>
          </p:cNvPicPr>
          <p:nvPr/>
        </p:nvPicPr>
        <p:blipFill>
          <a:blip r:embed="rId46" cstate="print"/>
          <a:srcRect/>
          <a:stretch>
            <a:fillRect/>
          </a:stretch>
        </p:blipFill>
        <p:spPr bwMode="auto">
          <a:xfrm>
            <a:off x="16815662" y="31956301"/>
            <a:ext cx="3715235" cy="2880000"/>
          </a:xfrm>
          <a:prstGeom prst="star32">
            <a:avLst>
              <a:gd name="adj" fmla="val 44499"/>
            </a:avLst>
          </a:prstGeom>
          <a:noFill/>
        </p:spPr>
      </p:pic>
      <p:pic>
        <p:nvPicPr>
          <p:cNvPr id="50" name="Picture 3" descr="C:\Program Files\ZAJEM ZASLONA\iCAN  Zlata medalja.jpg"/>
          <p:cNvPicPr>
            <a:picLocks noChangeAspect="1" noChangeArrowheads="1"/>
          </p:cNvPicPr>
          <p:nvPr/>
        </p:nvPicPr>
        <p:blipFill>
          <a:blip r:embed="rId47" cstate="print"/>
          <a:srcRect/>
          <a:stretch>
            <a:fillRect/>
          </a:stretch>
        </p:blipFill>
        <p:spPr bwMode="auto">
          <a:xfrm>
            <a:off x="20898774" y="34791296"/>
            <a:ext cx="2617043" cy="2951380"/>
          </a:xfrm>
          <a:prstGeom prst="star32">
            <a:avLst>
              <a:gd name="adj" fmla="val 43865"/>
            </a:avLst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2" name="Pravokotnik 51"/>
          <p:cNvSpPr/>
          <p:nvPr/>
        </p:nvSpPr>
        <p:spPr>
          <a:xfrm>
            <a:off x="16470412" y="34567013"/>
            <a:ext cx="4696937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sl-SI" sz="6000" b="1" cap="none" spc="0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Archimedes</a:t>
            </a:r>
            <a:endParaRPr lang="sl-SI" sz="6000" b="1" cap="none" spc="0" dirty="0" smtClean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  <a:p>
            <a:pPr algn="ctr"/>
            <a:r>
              <a:rPr lang="sl-SI" sz="60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2020</a:t>
            </a:r>
            <a:endParaRPr lang="sl-SI" sz="60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53" name="Pravokotnik 52"/>
          <p:cNvSpPr/>
          <p:nvPr/>
        </p:nvSpPr>
        <p:spPr>
          <a:xfrm>
            <a:off x="19444927" y="38078714"/>
            <a:ext cx="4696937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sl-SI" sz="6000" b="1" cap="none" spc="0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iCAN</a:t>
            </a:r>
            <a:r>
              <a:rPr lang="sl-SI" sz="60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2020</a:t>
            </a:r>
            <a:endParaRPr lang="sl-SI" sz="60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54" name="Picture 2" descr="C:\Program Files\ZAJEM ZASLONA\Delovanje plošče.jpg"/>
          <p:cNvPicPr>
            <a:picLocks noChangeAspect="1" noChangeArrowheads="1"/>
          </p:cNvPicPr>
          <p:nvPr/>
        </p:nvPicPr>
        <p:blipFill>
          <a:blip r:embed="rId48"/>
          <a:stretch>
            <a:fillRect/>
          </a:stretch>
        </p:blipFill>
        <p:spPr bwMode="auto">
          <a:xfrm flipH="1">
            <a:off x="8061837" y="25269553"/>
            <a:ext cx="4815479" cy="3461939"/>
          </a:xfrm>
          <a:prstGeom prst="round2DiagRect">
            <a:avLst/>
          </a:prstGeom>
          <a:ln>
            <a:noFill/>
          </a:ln>
          <a:effectLst>
            <a:outerShdw blurRad="50800" dist="38100" dir="2700000" sx="105000" sy="105000" algn="tl" rotWithShape="0">
              <a:prstClr val="black">
                <a:alpha val="26000"/>
              </a:prstClr>
            </a:outerShdw>
            <a:softEdge rad="112500"/>
          </a:effectLst>
          <a:scene3d>
            <a:camera prst="orthographicFront"/>
            <a:lightRig rig="threePt" dir="t">
              <a:rot lat="0" lon="0" rev="6000000"/>
            </a:lightRig>
          </a:scene3d>
          <a:sp3d extrusionH="76200" contourW="12700" prstMaterial="metal">
            <a:bevelT h="222250"/>
            <a:extrusionClr>
              <a:schemeClr val="accent2">
                <a:lumMod val="75000"/>
              </a:schemeClr>
            </a:extrusionClr>
            <a:contourClr>
              <a:srgbClr val="002060"/>
            </a:contourClr>
          </a:sp3d>
        </p:spPr>
      </p:pic>
      <p:sp>
        <p:nvSpPr>
          <p:cNvPr id="55" name="Pravokotnik 54"/>
          <p:cNvSpPr/>
          <p:nvPr/>
        </p:nvSpPr>
        <p:spPr>
          <a:xfrm>
            <a:off x="5655969" y="2177428"/>
            <a:ext cx="22951894" cy="1785104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az-Cyrl-AZ" sz="9600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СИДЯЧАЕЕ ПОЛОЖЕНИЕ УБИВАЕТ</a:t>
            </a:r>
            <a:r>
              <a:rPr lang="sl-SI" sz="11000" b="1" i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!</a:t>
            </a:r>
            <a:endParaRPr lang="sl-SI" sz="11000" b="1" i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60" name="Pravokotnik 59"/>
          <p:cNvSpPr/>
          <p:nvPr/>
        </p:nvSpPr>
        <p:spPr>
          <a:xfrm>
            <a:off x="991947" y="7420319"/>
            <a:ext cx="26561993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8800" b="1" i="1" spc="50" dirty="0" smtClean="0">
                <a:ln w="11430"/>
                <a:solidFill>
                  <a:srgbClr val="002060"/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Человеческое тело создано для движения</a:t>
            </a:r>
            <a:endParaRPr lang="sl-SI" sz="8800" b="1" i="1" spc="50" dirty="0">
              <a:ln w="11430"/>
              <a:solidFill>
                <a:srgbClr val="002060"/>
              </a:solidFill>
              <a:effectLst>
                <a:glow rad="101600">
                  <a:schemeClr val="accent6">
                    <a:satMod val="1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otek">
  <a:themeElements>
    <a:clrScheme name="Potek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Potek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otek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3439</TotalTime>
  <Words>81</Words>
  <Application>Microsoft Office PowerPoint</Application>
  <PresentationFormat>Po meri</PresentationFormat>
  <Paragraphs>18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Naslovi diapozitivov</vt:lpstr>
      </vt:variant>
      <vt:variant>
        <vt:i4>1</vt:i4>
      </vt:variant>
    </vt:vector>
  </HeadingPairs>
  <TitlesOfParts>
    <vt:vector size="2" baseType="lpstr">
      <vt:lpstr>Potek</vt:lpstr>
      <vt:lpstr>Diapozitiv 1</vt:lpstr>
    </vt:vector>
  </TitlesOfParts>
  <Manager/>
  <Company>Faculty of medicine</Company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subject/>
  <dc:creator>Blanka</dc:creator>
  <cp:keywords/>
  <dc:description/>
  <cp:lastModifiedBy>Srecko</cp:lastModifiedBy>
  <cp:revision>227</cp:revision>
  <dcterms:created xsi:type="dcterms:W3CDTF">2016-10-15T15:25:51Z</dcterms:created>
  <dcterms:modified xsi:type="dcterms:W3CDTF">2020-09-03T18:22:20Z</dcterms:modified>
  <cp:category/>
</cp:coreProperties>
</file>